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8" r:id="rId2"/>
    <p:sldMasterId id="2147483736" r:id="rId3"/>
    <p:sldMasterId id="2147483749" r:id="rId4"/>
    <p:sldMasterId id="2147483762" r:id="rId5"/>
  </p:sldMasterIdLst>
  <p:notesMasterIdLst>
    <p:notesMasterId r:id="rId19"/>
  </p:notesMasterIdLst>
  <p:sldIdLst>
    <p:sldId id="256" r:id="rId6"/>
    <p:sldId id="1900" r:id="rId7"/>
    <p:sldId id="1896" r:id="rId8"/>
    <p:sldId id="1897" r:id="rId9"/>
    <p:sldId id="258" r:id="rId10"/>
    <p:sldId id="1905" r:id="rId11"/>
    <p:sldId id="1907" r:id="rId12"/>
    <p:sldId id="1908" r:id="rId13"/>
    <p:sldId id="1909" r:id="rId14"/>
    <p:sldId id="1910" r:id="rId15"/>
    <p:sldId id="1899" r:id="rId16"/>
    <p:sldId id="1911" r:id="rId17"/>
    <p:sldId id="1904" r:id="rId18"/>
  </p:sldIdLst>
  <p:sldSz cx="9144000" cy="6858000" type="screen4x3"/>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6AA2C3-110A-D429-596F-D6A4AE634CE0}" name="Shay McPherson" initials="SM" userId="4deadfb0335de7d3"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809C"/>
    <a:srgbClr val="2D6E8F"/>
    <a:srgbClr val="31859C"/>
    <a:srgbClr val="315A87"/>
    <a:srgbClr val="2A618E"/>
    <a:srgbClr val="29627F"/>
    <a:srgbClr val="1F4E79"/>
    <a:srgbClr val="328FC8"/>
    <a:srgbClr val="317A9B"/>
    <a:srgbClr val="367E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5" d="100"/>
          <a:sy n="75" d="100"/>
        </p:scale>
        <p:origin x="1622"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6DA79-2627-46CA-8A7E-AA8C6EB92BD0}" type="datetimeFigureOut">
              <a:rPr lang="en-IN" smtClean="0"/>
              <a:t>08-03-2023</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97762C-DF5E-4980-AF07-BFE7D5EA43A5}" type="slidenum">
              <a:rPr lang="en-IN" smtClean="0"/>
              <a:t>‹#›</a:t>
            </a:fld>
            <a:endParaRPr lang="en-IN"/>
          </a:p>
        </p:txBody>
      </p:sp>
    </p:spTree>
    <p:extLst>
      <p:ext uri="{BB962C8B-B14F-4D97-AF65-F5344CB8AC3E}">
        <p14:creationId xmlns:p14="http://schemas.microsoft.com/office/powerpoint/2010/main" val="2429131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97762C-DF5E-4980-AF07-BFE7D5EA43A5}" type="slidenum">
              <a:rPr lang="en-IN" smtClean="0"/>
              <a:t>1</a:t>
            </a:fld>
            <a:endParaRPr lang="en-IN"/>
          </a:p>
        </p:txBody>
      </p:sp>
    </p:spTree>
    <p:extLst>
      <p:ext uri="{BB962C8B-B14F-4D97-AF65-F5344CB8AC3E}">
        <p14:creationId xmlns:p14="http://schemas.microsoft.com/office/powerpoint/2010/main" val="3926937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97762C-DF5E-4980-AF07-BFE7D5EA43A5}" type="slidenum">
              <a:rPr lang="en-IN" smtClean="0"/>
              <a:t>2</a:t>
            </a:fld>
            <a:endParaRPr lang="en-IN"/>
          </a:p>
        </p:txBody>
      </p:sp>
    </p:spTree>
    <p:extLst>
      <p:ext uri="{BB962C8B-B14F-4D97-AF65-F5344CB8AC3E}">
        <p14:creationId xmlns:p14="http://schemas.microsoft.com/office/powerpoint/2010/main" val="3269922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97762C-DF5E-4980-AF07-BFE7D5EA43A5}" type="slidenum">
              <a:rPr lang="en-IN" smtClean="0"/>
              <a:t>3</a:t>
            </a:fld>
            <a:endParaRPr lang="en-IN"/>
          </a:p>
        </p:txBody>
      </p:sp>
    </p:spTree>
    <p:extLst>
      <p:ext uri="{BB962C8B-B14F-4D97-AF65-F5344CB8AC3E}">
        <p14:creationId xmlns:p14="http://schemas.microsoft.com/office/powerpoint/2010/main" val="1567166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A5D03D-415A-43DD-B121-810B420562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3803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5C5858"/>
              </a:solidFill>
              <a:effectLst/>
              <a:latin typeface="Droid San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7762C-DF5E-4980-AF07-BFE7D5EA43A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0860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5C5858"/>
              </a:solidFill>
              <a:effectLst/>
              <a:latin typeface="Droid San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7762C-DF5E-4980-AF07-BFE7D5EA43A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3507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5C5858"/>
              </a:solidFill>
              <a:effectLst/>
              <a:latin typeface="Droid San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7762C-DF5E-4980-AF07-BFE7D5EA43A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4645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5C5858"/>
              </a:solidFill>
              <a:effectLst/>
              <a:latin typeface="Droid San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7762C-DF5E-4980-AF07-BFE7D5EA43A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5368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5C5858"/>
              </a:solidFill>
              <a:effectLst/>
              <a:latin typeface="Droid San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7762C-DF5E-4980-AF07-BFE7D5EA43A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3161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5C5858"/>
              </a:solidFill>
              <a:effectLst/>
              <a:latin typeface="Droid San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7762C-DF5E-4980-AF07-BFE7D5EA43A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4814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7762C-DF5E-4980-AF07-BFE7D5EA43A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6529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333333"/>
              </a:solidFill>
              <a:effectLst/>
              <a:latin typeface="helvetica"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7762C-DF5E-4980-AF07-BFE7D5EA43A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957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2038464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2978676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2477063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787268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879562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2889211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1524682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3694673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17437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435996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66ED1F-626D-4673-97ED-6D9908AB859D}" type="datetimeFigureOut">
              <a:rPr lang="en-IN" smtClean="0"/>
              <a:pPr/>
              <a:t>08-03-2023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F8D8FF-E9EE-4DFC-8612-50FA6F7F7754}" type="slidenum">
              <a:rPr lang="en-IN" smtClean="0"/>
              <a:pPr/>
              <a:t>‹#›</a:t>
            </a:fld>
            <a:endParaRPr lang="en-IN"/>
          </a:p>
        </p:txBody>
      </p:sp>
    </p:spTree>
    <p:extLst>
      <p:ext uri="{BB962C8B-B14F-4D97-AF65-F5344CB8AC3E}">
        <p14:creationId xmlns:p14="http://schemas.microsoft.com/office/powerpoint/2010/main" val="2081843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4657208" y="0"/>
            <a:ext cx="4486792"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5" name="Title Placeholder 1">
            <a:extLst>
              <a:ext uri="{FF2B5EF4-FFF2-40B4-BE49-F238E27FC236}">
                <a16:creationId xmlns:a16="http://schemas.microsoft.com/office/drawing/2014/main" id="{87B2D435-6763-4273-8B58-EEB87561755F}"/>
              </a:ext>
            </a:extLst>
          </p:cNvPr>
          <p:cNvSpPr>
            <a:spLocks noGrp="1"/>
          </p:cNvSpPr>
          <p:nvPr>
            <p:ph type="title" hasCustomPrompt="1"/>
          </p:nvPr>
        </p:nvSpPr>
        <p:spPr>
          <a:xfrm>
            <a:off x="319818" y="440495"/>
            <a:ext cx="4166975" cy="758022"/>
          </a:xfrm>
          <a:prstGeom prst="rect">
            <a:avLst/>
          </a:prstGeom>
        </p:spPr>
        <p:txBody>
          <a:bodyPr vert="horz" wrap="square" lIns="0" tIns="164592" rIns="0" bIns="0" rtlCol="0" anchor="t">
            <a:noAutofit/>
          </a:bodyPr>
          <a:lstStyle>
            <a:lvl1pPr>
              <a:defRPr/>
            </a:lvl1pPr>
          </a:lstStyle>
          <a:p>
            <a:r>
              <a:rPr lang="en-US" dirty="0"/>
              <a:t>Photo layout 1</a:t>
            </a:r>
          </a:p>
        </p:txBody>
      </p:sp>
      <p:sp>
        <p:nvSpPr>
          <p:cNvPr id="6" name="Text Placeholder 3">
            <a:extLst>
              <a:ext uri="{FF2B5EF4-FFF2-40B4-BE49-F238E27FC236}">
                <a16:creationId xmlns:a16="http://schemas.microsoft.com/office/drawing/2014/main" id="{71CE2F71-BF91-4E7B-BDE5-A747EFEFF88C}"/>
              </a:ext>
            </a:extLst>
          </p:cNvPr>
          <p:cNvSpPr>
            <a:spLocks noGrp="1"/>
          </p:cNvSpPr>
          <p:nvPr>
            <p:ph type="body" sz="quarter" idx="11" hasCustomPrompt="1"/>
          </p:nvPr>
        </p:nvSpPr>
        <p:spPr>
          <a:xfrm>
            <a:off x="319819" y="2365394"/>
            <a:ext cx="4015694" cy="2573509"/>
          </a:xfrm>
        </p:spPr>
        <p:txBody>
          <a:bodyPr wrap="square" lIns="0" tIns="0" rIns="0" bIns="0">
            <a:noAutofit/>
          </a:bodyPr>
          <a:lstStyle>
            <a:lvl1pPr marL="0" marR="0" indent="0" algn="l" defTabSz="685845" rtl="0" eaLnBrk="1" fontAlgn="auto" latinLnBrk="0" hangingPunct="1">
              <a:lnSpc>
                <a:spcPct val="100000"/>
              </a:lnSpc>
              <a:spcBef>
                <a:spcPts val="0"/>
              </a:spcBef>
              <a:spcAft>
                <a:spcPts val="735"/>
              </a:spcAft>
              <a:buClrTx/>
              <a:buSzPct val="90000"/>
              <a:buFont typeface="Wingdings" panose="05000000000000000000" pitchFamily="2" charset="2"/>
              <a:buNone/>
              <a:tabLst/>
              <a:defRPr sz="1618" b="0" i="0">
                <a:solidFill>
                  <a:srgbClr val="000000"/>
                </a:solidFill>
                <a:latin typeface="+mn-lt"/>
              </a:defRPr>
            </a:lvl1pPr>
            <a:lvl2pPr marL="168090" marR="0" indent="0" algn="l" defTabSz="685845"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336179" indent="0">
              <a:buNone/>
              <a:defRPr/>
            </a:lvl3pPr>
            <a:lvl4pPr marL="504269" indent="0">
              <a:buNone/>
              <a:defRPr/>
            </a:lvl4pPr>
            <a:lvl5pPr marL="672358" indent="0">
              <a:buNone/>
              <a:defRPr/>
            </a:lvl5pPr>
          </a:lstStyle>
          <a:p>
            <a:pPr lvl="0"/>
            <a:r>
              <a:rPr lang="pt-BR" dirty="0"/>
              <a:t>Subhead Segoe UI 22pt</a:t>
            </a:r>
          </a:p>
          <a:p>
            <a:pPr lvl="0"/>
            <a:r>
              <a:rPr lang="pt-BR" dirty="0"/>
              <a:t>Subhead Segoe UI 22pt</a:t>
            </a:r>
          </a:p>
          <a:p>
            <a:pPr lvl="0"/>
            <a:r>
              <a:rPr lang="pt-BR" dirty="0"/>
              <a:t>Subhead Segoe UI 22pt</a:t>
            </a:r>
          </a:p>
        </p:txBody>
      </p:sp>
    </p:spTree>
    <p:extLst>
      <p:ext uri="{BB962C8B-B14F-4D97-AF65-F5344CB8AC3E}">
        <p14:creationId xmlns:p14="http://schemas.microsoft.com/office/powerpoint/2010/main" val="1351972004"/>
      </p:ext>
    </p:extLst>
  </p:cSld>
  <p:clrMapOvr>
    <a:masterClrMapping/>
  </p:clrMapOvr>
  <p:transition>
    <p:fade/>
  </p:transition>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whit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322158" y="3029995"/>
            <a:ext cx="7051170" cy="1793104"/>
          </a:xfrm>
          <a:noFill/>
        </p:spPr>
        <p:txBody>
          <a:bodyPr lIns="0" tIns="0" rIns="0" bIns="182880" anchor="b" anchorCtr="0"/>
          <a:lstStyle>
            <a:lvl1pPr>
              <a:defRPr sz="3971" strike="noStrike" spc="-110" baseline="0">
                <a:solidFill>
                  <a:srgbClr val="000000"/>
                </a:solidFill>
              </a:defRPr>
            </a:lvl1pPr>
          </a:lstStyle>
          <a:p>
            <a:r>
              <a:rPr lang="en-US" dirty="0"/>
              <a:t>Microsoft 365</a:t>
            </a:r>
            <a:br>
              <a:rPr lang="en-US" dirty="0"/>
            </a:br>
            <a:r>
              <a:rPr lang="en-US" dirty="0"/>
              <a:t>title or event name</a:t>
            </a:r>
          </a:p>
        </p:txBody>
      </p:sp>
      <p:sp>
        <p:nvSpPr>
          <p:cNvPr id="5" name="Text Placeholder 4"/>
          <p:cNvSpPr>
            <a:spLocks noGrp="1"/>
          </p:cNvSpPr>
          <p:nvPr>
            <p:ph type="body" sz="quarter" idx="12" hasCustomPrompt="1"/>
          </p:nvPr>
        </p:nvSpPr>
        <p:spPr>
          <a:xfrm>
            <a:off x="319819" y="4838790"/>
            <a:ext cx="7051170" cy="945435"/>
          </a:xfrm>
          <a:noFill/>
        </p:spPr>
        <p:txBody>
          <a:bodyPr lIns="0" tIns="0" rIns="0" bIns="0">
            <a:noAutofit/>
          </a:bodyPr>
          <a:lstStyle>
            <a:lvl1pPr marL="0" indent="0">
              <a:lnSpc>
                <a:spcPct val="100000"/>
              </a:lnSpc>
              <a:spcBef>
                <a:spcPts val="0"/>
              </a:spcBef>
              <a:buNone/>
              <a:defRPr sz="1176" spc="0" baseline="0">
                <a:solidFill>
                  <a:srgbClr val="000000"/>
                </a:solidFill>
                <a:latin typeface="+mn-lt"/>
              </a:defRPr>
            </a:lvl1pPr>
          </a:lstStyle>
          <a:p>
            <a:pPr lvl="0"/>
            <a:r>
              <a:rPr lang="en-US" dirty="0"/>
              <a:t>Author name</a:t>
            </a:r>
          </a:p>
          <a:p>
            <a:pPr lvl="0"/>
            <a:r>
              <a:rPr lang="en-US" dirty="0"/>
              <a:t>Date</a:t>
            </a:r>
          </a:p>
        </p:txBody>
      </p:sp>
      <p:pic>
        <p:nvPicPr>
          <p:cNvPr id="18" name="Picture 17">
            <a:extLst>
              <a:ext uri="{FF2B5EF4-FFF2-40B4-BE49-F238E27FC236}">
                <a16:creationId xmlns:a16="http://schemas.microsoft.com/office/drawing/2014/main" id="{9F4A718E-6F7C-414B-B5B4-AA6809C7682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2158" y="437137"/>
            <a:ext cx="672319" cy="190218"/>
          </a:xfrm>
          <a:prstGeom prst="rect">
            <a:avLst/>
          </a:prstGeom>
        </p:spPr>
      </p:pic>
    </p:spTree>
    <p:extLst>
      <p:ext uri="{BB962C8B-B14F-4D97-AF65-F5344CB8AC3E}">
        <p14:creationId xmlns:p14="http://schemas.microsoft.com/office/powerpoint/2010/main" val="19412032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blue">
    <p:bg>
      <p:bgPr>
        <a:solidFill>
          <a:srgbClr val="0278D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A1BD43-4947-4C7D-B1C8-B6C8FC3789B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511" y="437140"/>
            <a:ext cx="672319" cy="191140"/>
          </a:xfrm>
          <a:prstGeom prst="rect">
            <a:avLst/>
          </a:prstGeom>
        </p:spPr>
      </p:pic>
      <p:sp>
        <p:nvSpPr>
          <p:cNvPr id="5" name="Title 1">
            <a:extLst>
              <a:ext uri="{FF2B5EF4-FFF2-40B4-BE49-F238E27FC236}">
                <a16:creationId xmlns:a16="http://schemas.microsoft.com/office/drawing/2014/main" id="{8E73B716-5AC1-4E6F-99C0-F195B0C5870F}"/>
              </a:ext>
            </a:extLst>
          </p:cNvPr>
          <p:cNvSpPr>
            <a:spLocks noGrp="1"/>
          </p:cNvSpPr>
          <p:nvPr>
            <p:ph type="title" hasCustomPrompt="1"/>
          </p:nvPr>
        </p:nvSpPr>
        <p:spPr>
          <a:xfrm>
            <a:off x="322158" y="3029995"/>
            <a:ext cx="7051170" cy="1793104"/>
          </a:xfrm>
          <a:noFill/>
        </p:spPr>
        <p:txBody>
          <a:bodyPr lIns="0" tIns="0" rIns="0" bIns="182880" anchor="b" anchorCtr="0"/>
          <a:lstStyle>
            <a:lvl1pPr>
              <a:defRPr sz="3971" strike="noStrike" spc="-110" baseline="0">
                <a:solidFill>
                  <a:schemeClr val="bg2"/>
                </a:solidFill>
              </a:defRPr>
            </a:lvl1pPr>
          </a:lstStyle>
          <a:p>
            <a:r>
              <a:rPr lang="en-US" dirty="0"/>
              <a:t>Microsoft 365</a:t>
            </a:r>
            <a:br>
              <a:rPr lang="en-US" dirty="0"/>
            </a:br>
            <a:r>
              <a:rPr lang="en-US" dirty="0"/>
              <a:t>title or event name</a:t>
            </a:r>
          </a:p>
        </p:txBody>
      </p:sp>
      <p:sp>
        <p:nvSpPr>
          <p:cNvPr id="6" name="Text Placeholder 4">
            <a:extLst>
              <a:ext uri="{FF2B5EF4-FFF2-40B4-BE49-F238E27FC236}">
                <a16:creationId xmlns:a16="http://schemas.microsoft.com/office/drawing/2014/main" id="{E78FD896-9F6B-4251-9F12-35FEF1AF740F}"/>
              </a:ext>
            </a:extLst>
          </p:cNvPr>
          <p:cNvSpPr>
            <a:spLocks noGrp="1"/>
          </p:cNvSpPr>
          <p:nvPr>
            <p:ph type="body" sz="quarter" idx="12" hasCustomPrompt="1"/>
          </p:nvPr>
        </p:nvSpPr>
        <p:spPr>
          <a:xfrm>
            <a:off x="319819" y="4838790"/>
            <a:ext cx="7051170" cy="945435"/>
          </a:xfrm>
          <a:noFill/>
        </p:spPr>
        <p:txBody>
          <a:bodyPr lIns="0" tIns="0" rIns="0" bIns="0">
            <a:noAutofit/>
          </a:bodyPr>
          <a:lstStyle>
            <a:lvl1pPr marL="0" indent="0">
              <a:lnSpc>
                <a:spcPct val="100000"/>
              </a:lnSpc>
              <a:spcBef>
                <a:spcPts val="0"/>
              </a:spcBef>
              <a:buNone/>
              <a:defRPr sz="1176" spc="0" baseline="0">
                <a:solidFill>
                  <a:schemeClr val="bg2"/>
                </a:solidFill>
                <a:latin typeface="+mn-lt"/>
              </a:defRPr>
            </a:lvl1pPr>
          </a:lstStyle>
          <a:p>
            <a:pPr lvl="0"/>
            <a:r>
              <a:rPr lang="en-US" dirty="0"/>
              <a:t>Author name</a:t>
            </a:r>
          </a:p>
          <a:p>
            <a:pPr lvl="0"/>
            <a:r>
              <a:rPr lang="en-US" dirty="0"/>
              <a:t>Date</a:t>
            </a:r>
          </a:p>
        </p:txBody>
      </p:sp>
    </p:spTree>
    <p:extLst>
      <p:ext uri="{BB962C8B-B14F-4D97-AF65-F5344CB8AC3E}">
        <p14:creationId xmlns:p14="http://schemas.microsoft.com/office/powerpoint/2010/main" val="24774327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9908FD-F363-474C-82CB-F556872FA09A}"/>
              </a:ext>
            </a:extLst>
          </p:cNvPr>
          <p:cNvPicPr>
            <a:picLocks noChangeAspect="1"/>
          </p:cNvPicPr>
          <p:nvPr userDrawn="1"/>
        </p:nvPicPr>
        <p:blipFill rotWithShape="1">
          <a:blip r:embed="rId2"/>
          <a:srcRect t="7808" b="7808"/>
          <a:stretch/>
        </p:blipFill>
        <p:spPr>
          <a:xfrm>
            <a:off x="0" y="0"/>
            <a:ext cx="9144000" cy="6858000"/>
          </a:xfrm>
          <a:prstGeom prst="rect">
            <a:avLst/>
          </a:prstGeom>
        </p:spPr>
      </p:pic>
      <p:sp>
        <p:nvSpPr>
          <p:cNvPr id="9" name="Rectangle 8">
            <a:extLst>
              <a:ext uri="{FF2B5EF4-FFF2-40B4-BE49-F238E27FC236}">
                <a16:creationId xmlns:a16="http://schemas.microsoft.com/office/drawing/2014/main" id="{2CC659DB-0DB5-45CE-9267-E67BE13D4959}"/>
              </a:ext>
            </a:extLst>
          </p:cNvPr>
          <p:cNvSpPr/>
          <p:nvPr userDrawn="1"/>
        </p:nvSpPr>
        <p:spPr bwMode="auto">
          <a:xfrm>
            <a:off x="0" y="0"/>
            <a:ext cx="9144000" cy="6857999"/>
          </a:xfrm>
          <a:prstGeom prst="rect">
            <a:avLst/>
          </a:prstGeom>
          <a:gradFill>
            <a:gsLst>
              <a:gs pos="1250">
                <a:schemeClr val="bg1">
                  <a:lumMod val="10000"/>
                  <a:alpha val="63000"/>
                </a:schemeClr>
              </a:gs>
              <a:gs pos="59000">
                <a:schemeClr val="bg1">
                  <a:lumMod val="10000"/>
                  <a:alpha val="0"/>
                </a:schemeClr>
              </a:gs>
            </a:gsLst>
            <a:lin ang="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1820" tIns="105456" rIns="131820" bIns="105456" numCol="1" spcCol="0" rtlCol="0" fromWordArt="0" anchor="t" anchorCtr="0" forceAA="0" compatLnSpc="1">
            <a:prstTxWarp prst="textNoShape">
              <a:avLst/>
            </a:prstTxWarp>
            <a:noAutofit/>
          </a:bodyPr>
          <a:lstStyle/>
          <a:p>
            <a:pPr algn="ctr" defTabSz="672139" fontAlgn="base">
              <a:lnSpc>
                <a:spcPct val="90000"/>
              </a:lnSpc>
              <a:spcBef>
                <a:spcPct val="0"/>
              </a:spcBef>
              <a:spcAft>
                <a:spcPct val="0"/>
              </a:spcAft>
            </a:pPr>
            <a:endParaRPr lang="en-US" sz="1730" err="1">
              <a:gradFill>
                <a:gsLst>
                  <a:gs pos="0">
                    <a:srgbClr val="FFFFFF"/>
                  </a:gs>
                  <a:gs pos="100000">
                    <a:srgbClr val="FFFFFF"/>
                  </a:gs>
                </a:gsLst>
                <a:lin ang="5400000" scaled="0"/>
              </a:gradFill>
              <a:ea typeface="Segoe UI" pitchFamily="34" charset="0"/>
              <a:cs typeface="Segoe UI" pitchFamily="34" charset="0"/>
            </a:endParaRPr>
          </a:p>
        </p:txBody>
      </p:sp>
      <p:sp>
        <p:nvSpPr>
          <p:cNvPr id="10" name="Title 1">
            <a:extLst>
              <a:ext uri="{FF2B5EF4-FFF2-40B4-BE49-F238E27FC236}">
                <a16:creationId xmlns:a16="http://schemas.microsoft.com/office/drawing/2014/main" id="{6918950D-BA52-4C37-9FC7-9B2441DABC4D}"/>
              </a:ext>
            </a:extLst>
          </p:cNvPr>
          <p:cNvSpPr>
            <a:spLocks noGrp="1"/>
          </p:cNvSpPr>
          <p:nvPr>
            <p:ph type="title" hasCustomPrompt="1"/>
          </p:nvPr>
        </p:nvSpPr>
        <p:spPr>
          <a:xfrm>
            <a:off x="322158" y="3029995"/>
            <a:ext cx="7051170" cy="1793104"/>
          </a:xfrm>
          <a:noFill/>
        </p:spPr>
        <p:txBody>
          <a:bodyPr lIns="0" tIns="0" rIns="0" bIns="182880" anchor="b" anchorCtr="0"/>
          <a:lstStyle>
            <a:lvl1pPr>
              <a:defRPr sz="3971" strike="noStrike" spc="-110" baseline="0">
                <a:solidFill>
                  <a:schemeClr val="bg2"/>
                </a:solidFill>
              </a:defRPr>
            </a:lvl1pPr>
          </a:lstStyle>
          <a:p>
            <a:r>
              <a:rPr lang="en-US" dirty="0"/>
              <a:t>Microsoft 365</a:t>
            </a:r>
            <a:br>
              <a:rPr lang="en-US" dirty="0"/>
            </a:br>
            <a:r>
              <a:rPr lang="en-US" dirty="0"/>
              <a:t>title or event name</a:t>
            </a:r>
          </a:p>
        </p:txBody>
      </p:sp>
      <p:sp>
        <p:nvSpPr>
          <p:cNvPr id="11" name="Text Placeholder 4">
            <a:extLst>
              <a:ext uri="{FF2B5EF4-FFF2-40B4-BE49-F238E27FC236}">
                <a16:creationId xmlns:a16="http://schemas.microsoft.com/office/drawing/2014/main" id="{4B7969DA-51E9-4FB3-BFCC-63C88E80862C}"/>
              </a:ext>
            </a:extLst>
          </p:cNvPr>
          <p:cNvSpPr>
            <a:spLocks noGrp="1"/>
          </p:cNvSpPr>
          <p:nvPr>
            <p:ph type="body" sz="quarter" idx="12" hasCustomPrompt="1"/>
          </p:nvPr>
        </p:nvSpPr>
        <p:spPr>
          <a:xfrm>
            <a:off x="319819" y="4838790"/>
            <a:ext cx="7051170" cy="945435"/>
          </a:xfrm>
          <a:noFill/>
        </p:spPr>
        <p:txBody>
          <a:bodyPr lIns="0" tIns="0" rIns="0" bIns="0">
            <a:noAutofit/>
          </a:bodyPr>
          <a:lstStyle>
            <a:lvl1pPr marL="0" indent="0">
              <a:lnSpc>
                <a:spcPct val="100000"/>
              </a:lnSpc>
              <a:spcBef>
                <a:spcPts val="0"/>
              </a:spcBef>
              <a:buNone/>
              <a:defRPr sz="1176" spc="0" baseline="0">
                <a:solidFill>
                  <a:schemeClr val="bg2"/>
                </a:solidFill>
                <a:latin typeface="+mn-lt"/>
              </a:defRPr>
            </a:lvl1pPr>
          </a:lstStyle>
          <a:p>
            <a:pPr lvl="0"/>
            <a:r>
              <a:rPr lang="en-US" dirty="0"/>
              <a:t>Author name</a:t>
            </a:r>
          </a:p>
          <a:p>
            <a:pPr lvl="0"/>
            <a:r>
              <a:rPr lang="en-US" dirty="0"/>
              <a:t>Date</a:t>
            </a:r>
          </a:p>
        </p:txBody>
      </p:sp>
      <p:pic>
        <p:nvPicPr>
          <p:cNvPr id="8" name="Picture 7">
            <a:extLst>
              <a:ext uri="{FF2B5EF4-FFF2-40B4-BE49-F238E27FC236}">
                <a16:creationId xmlns:a16="http://schemas.microsoft.com/office/drawing/2014/main" id="{7F29A479-C60C-4223-BBFF-CF86EDBC321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21511" y="437140"/>
            <a:ext cx="672319" cy="191140"/>
          </a:xfrm>
          <a:prstGeom prst="rect">
            <a:avLst/>
          </a:prstGeom>
        </p:spPr>
      </p:pic>
    </p:spTree>
    <p:extLst>
      <p:ext uri="{BB962C8B-B14F-4D97-AF65-F5344CB8AC3E}">
        <p14:creationId xmlns:p14="http://schemas.microsoft.com/office/powerpoint/2010/main" val="16756596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12244E-0BE8-4376-BD4F-2B3460EA9F62}"/>
              </a:ext>
            </a:extLst>
          </p:cNvPr>
          <p:cNvPicPr>
            <a:picLocks noChangeAspect="1"/>
          </p:cNvPicPr>
          <p:nvPr userDrawn="1"/>
        </p:nvPicPr>
        <p:blipFill rotWithShape="1">
          <a:blip r:embed="rId2"/>
          <a:srcRect b="15616"/>
          <a:stretch/>
        </p:blipFill>
        <p:spPr>
          <a:xfrm>
            <a:off x="0" y="0"/>
            <a:ext cx="9144000" cy="6858000"/>
          </a:xfrm>
          <a:prstGeom prst="rect">
            <a:avLst/>
          </a:prstGeom>
        </p:spPr>
      </p:pic>
      <p:sp>
        <p:nvSpPr>
          <p:cNvPr id="9" name="Rectangle 8">
            <a:extLst>
              <a:ext uri="{FF2B5EF4-FFF2-40B4-BE49-F238E27FC236}">
                <a16:creationId xmlns:a16="http://schemas.microsoft.com/office/drawing/2014/main" id="{2CC659DB-0DB5-45CE-9267-E67BE13D4959}"/>
              </a:ext>
            </a:extLst>
          </p:cNvPr>
          <p:cNvSpPr/>
          <p:nvPr userDrawn="1"/>
        </p:nvSpPr>
        <p:spPr bwMode="auto">
          <a:xfrm>
            <a:off x="0" y="0"/>
            <a:ext cx="9144000" cy="6857999"/>
          </a:xfrm>
          <a:prstGeom prst="rect">
            <a:avLst/>
          </a:prstGeom>
          <a:gradFill>
            <a:gsLst>
              <a:gs pos="1250">
                <a:schemeClr val="bg1">
                  <a:lumMod val="10000"/>
                  <a:alpha val="63000"/>
                </a:schemeClr>
              </a:gs>
              <a:gs pos="59000">
                <a:schemeClr val="bg1">
                  <a:lumMod val="10000"/>
                  <a:alpha val="0"/>
                </a:schemeClr>
              </a:gs>
            </a:gsLst>
            <a:lin ang="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1820" tIns="105456" rIns="131820" bIns="105456" numCol="1" spcCol="0" rtlCol="0" fromWordArt="0" anchor="t" anchorCtr="0" forceAA="0" compatLnSpc="1">
            <a:prstTxWarp prst="textNoShape">
              <a:avLst/>
            </a:prstTxWarp>
            <a:noAutofit/>
          </a:bodyPr>
          <a:lstStyle/>
          <a:p>
            <a:pPr algn="ctr" defTabSz="672139" fontAlgn="base">
              <a:lnSpc>
                <a:spcPct val="90000"/>
              </a:lnSpc>
              <a:spcBef>
                <a:spcPct val="0"/>
              </a:spcBef>
              <a:spcAft>
                <a:spcPct val="0"/>
              </a:spcAft>
            </a:pPr>
            <a:endParaRPr lang="en-US" sz="1730" err="1">
              <a:gradFill>
                <a:gsLst>
                  <a:gs pos="0">
                    <a:srgbClr val="FFFFFF"/>
                  </a:gs>
                  <a:gs pos="100000">
                    <a:srgbClr val="FFFFFF"/>
                  </a:gs>
                </a:gsLst>
                <a:lin ang="5400000" scaled="0"/>
              </a:gradFill>
              <a:ea typeface="Segoe UI" pitchFamily="34" charset="0"/>
              <a:cs typeface="Segoe UI" pitchFamily="34" charset="0"/>
            </a:endParaRPr>
          </a:p>
        </p:txBody>
      </p:sp>
      <p:sp>
        <p:nvSpPr>
          <p:cNvPr id="10" name="Title 1">
            <a:extLst>
              <a:ext uri="{FF2B5EF4-FFF2-40B4-BE49-F238E27FC236}">
                <a16:creationId xmlns:a16="http://schemas.microsoft.com/office/drawing/2014/main" id="{6918950D-BA52-4C37-9FC7-9B2441DABC4D}"/>
              </a:ext>
            </a:extLst>
          </p:cNvPr>
          <p:cNvSpPr>
            <a:spLocks noGrp="1"/>
          </p:cNvSpPr>
          <p:nvPr>
            <p:ph type="title" hasCustomPrompt="1"/>
          </p:nvPr>
        </p:nvSpPr>
        <p:spPr>
          <a:xfrm>
            <a:off x="322158" y="3029995"/>
            <a:ext cx="7051170" cy="1793104"/>
          </a:xfrm>
          <a:noFill/>
        </p:spPr>
        <p:txBody>
          <a:bodyPr lIns="0" tIns="0" rIns="0" bIns="182880" anchor="b" anchorCtr="0"/>
          <a:lstStyle>
            <a:lvl1pPr>
              <a:defRPr sz="3971" strike="noStrike" spc="-110" baseline="0">
                <a:solidFill>
                  <a:schemeClr val="bg2"/>
                </a:solidFill>
              </a:defRPr>
            </a:lvl1pPr>
          </a:lstStyle>
          <a:p>
            <a:r>
              <a:rPr lang="en-US" dirty="0"/>
              <a:t>Microsoft 365</a:t>
            </a:r>
            <a:br>
              <a:rPr lang="en-US" dirty="0"/>
            </a:br>
            <a:r>
              <a:rPr lang="en-US" dirty="0"/>
              <a:t>title or event name</a:t>
            </a:r>
          </a:p>
        </p:txBody>
      </p:sp>
      <p:sp>
        <p:nvSpPr>
          <p:cNvPr id="11" name="Text Placeholder 4">
            <a:extLst>
              <a:ext uri="{FF2B5EF4-FFF2-40B4-BE49-F238E27FC236}">
                <a16:creationId xmlns:a16="http://schemas.microsoft.com/office/drawing/2014/main" id="{4B7969DA-51E9-4FB3-BFCC-63C88E80862C}"/>
              </a:ext>
            </a:extLst>
          </p:cNvPr>
          <p:cNvSpPr>
            <a:spLocks noGrp="1"/>
          </p:cNvSpPr>
          <p:nvPr>
            <p:ph type="body" sz="quarter" idx="12" hasCustomPrompt="1"/>
          </p:nvPr>
        </p:nvSpPr>
        <p:spPr>
          <a:xfrm>
            <a:off x="319819" y="4838790"/>
            <a:ext cx="7051170" cy="945435"/>
          </a:xfrm>
          <a:noFill/>
        </p:spPr>
        <p:txBody>
          <a:bodyPr lIns="0" tIns="0" rIns="0" bIns="0">
            <a:noAutofit/>
          </a:bodyPr>
          <a:lstStyle>
            <a:lvl1pPr marL="0" indent="0">
              <a:lnSpc>
                <a:spcPct val="100000"/>
              </a:lnSpc>
              <a:spcBef>
                <a:spcPts val="0"/>
              </a:spcBef>
              <a:buNone/>
              <a:defRPr sz="1176" spc="0" baseline="0">
                <a:solidFill>
                  <a:schemeClr val="bg2"/>
                </a:solidFill>
                <a:latin typeface="+mn-lt"/>
              </a:defRPr>
            </a:lvl1pPr>
          </a:lstStyle>
          <a:p>
            <a:pPr lvl="0"/>
            <a:r>
              <a:rPr lang="en-US" dirty="0"/>
              <a:t>Author name</a:t>
            </a:r>
          </a:p>
          <a:p>
            <a:pPr lvl="0"/>
            <a:r>
              <a:rPr lang="en-US" dirty="0"/>
              <a:t>Date</a:t>
            </a:r>
          </a:p>
        </p:txBody>
      </p:sp>
      <p:pic>
        <p:nvPicPr>
          <p:cNvPr id="8" name="Picture 7">
            <a:extLst>
              <a:ext uri="{FF2B5EF4-FFF2-40B4-BE49-F238E27FC236}">
                <a16:creationId xmlns:a16="http://schemas.microsoft.com/office/drawing/2014/main" id="{7F29A479-C60C-4223-BBFF-CF86EDBC321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21511" y="437140"/>
            <a:ext cx="672319" cy="191140"/>
          </a:xfrm>
          <a:prstGeom prst="rect">
            <a:avLst/>
          </a:prstGeom>
        </p:spPr>
      </p:pic>
    </p:spTree>
    <p:extLst>
      <p:ext uri="{BB962C8B-B14F-4D97-AF65-F5344CB8AC3E}">
        <p14:creationId xmlns:p14="http://schemas.microsoft.com/office/powerpoint/2010/main" val="28663581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9819" y="1202871"/>
            <a:ext cx="2724291" cy="1172553"/>
          </a:xfrm>
        </p:spPr>
        <p:txBody>
          <a:bodyPr lIns="0" tIns="0" rIns="0" bIns="0"/>
          <a:lstStyle>
            <a:lvl1pPr>
              <a:defRPr sz="1471" spc="0" baseline="0">
                <a:solidFill>
                  <a:srgbClr val="000000"/>
                </a:solidFill>
              </a:defRPr>
            </a:lvl1pPr>
          </a:lstStyle>
          <a:p>
            <a:r>
              <a:rPr lang="en-US" dirty="0"/>
              <a:t>Contents</a:t>
            </a:r>
          </a:p>
        </p:txBody>
      </p:sp>
      <p:sp>
        <p:nvSpPr>
          <p:cNvPr id="4" name="Text Placeholder 3"/>
          <p:cNvSpPr>
            <a:spLocks noGrp="1"/>
          </p:cNvSpPr>
          <p:nvPr>
            <p:ph type="body" sz="quarter" idx="10" hasCustomPrompt="1"/>
          </p:nvPr>
        </p:nvSpPr>
        <p:spPr>
          <a:xfrm>
            <a:off x="4659542" y="1202872"/>
            <a:ext cx="2713786" cy="3289228"/>
          </a:xfrm>
        </p:spPr>
        <p:txBody>
          <a:bodyPr wrap="square" lIns="0" tIns="0" rIns="0" bIns="0">
            <a:noAutofit/>
          </a:bodyPr>
          <a:lstStyle>
            <a:lvl1pPr marL="0" marR="0" indent="0" algn="l" defTabSz="380536" rtl="0" eaLnBrk="1" fontAlgn="auto" latinLnBrk="0" hangingPunct="1">
              <a:lnSpc>
                <a:spcPct val="100000"/>
              </a:lnSpc>
              <a:spcBef>
                <a:spcPts val="0"/>
              </a:spcBef>
              <a:spcAft>
                <a:spcPts val="368"/>
              </a:spcAft>
              <a:buClrTx/>
              <a:buSzPct val="90000"/>
              <a:buFont typeface="Wingdings" panose="05000000000000000000" pitchFamily="2" charset="2"/>
              <a:buNone/>
              <a:tabLst/>
              <a:defRPr sz="1471" spc="0" baseline="0">
                <a:solidFill>
                  <a:schemeClr val="accent1"/>
                </a:solidFill>
                <a:latin typeface="+mj-lt"/>
              </a:defRPr>
            </a:lvl1pPr>
            <a:lvl2pPr marL="168090" indent="0">
              <a:buNone/>
              <a:defRPr sz="1324"/>
            </a:lvl2pPr>
            <a:lvl3pPr marL="336179" indent="0">
              <a:buNone/>
              <a:defRPr sz="1324"/>
            </a:lvl3pPr>
            <a:lvl4pPr marL="504269" indent="0">
              <a:buNone/>
              <a:defRPr sz="1324"/>
            </a:lvl4pPr>
            <a:lvl5pPr marL="672358" indent="0">
              <a:buNone/>
              <a:defRPr sz="1324"/>
            </a:lvl5pPr>
          </a:lstStyle>
          <a:p>
            <a:pPr lvl="0"/>
            <a:r>
              <a:rPr lang="en-US" dirty="0"/>
              <a:t>##	Section title</a:t>
            </a:r>
          </a:p>
          <a:p>
            <a:pPr lvl="0"/>
            <a:r>
              <a:rPr lang="en-US" dirty="0"/>
              <a:t>##	Section title</a:t>
            </a:r>
          </a:p>
          <a:p>
            <a:pPr lvl="0"/>
            <a:r>
              <a:rPr lang="en-US" dirty="0"/>
              <a:t>##	Section title</a:t>
            </a:r>
          </a:p>
          <a:p>
            <a:pPr lvl="0"/>
            <a:r>
              <a:rPr lang="en-US" dirty="0"/>
              <a:t>##	Section title</a:t>
            </a:r>
          </a:p>
          <a:p>
            <a:pPr lvl="0"/>
            <a:r>
              <a:rPr lang="en-US" dirty="0"/>
              <a:t>##	Section title</a:t>
            </a:r>
          </a:p>
          <a:p>
            <a:pPr lvl="0"/>
            <a:r>
              <a:rPr lang="en-US" dirty="0"/>
              <a:t>##	Section title</a:t>
            </a:r>
          </a:p>
          <a:p>
            <a:pPr lvl="0"/>
            <a:r>
              <a:rPr lang="en-US" dirty="0"/>
              <a:t>##	Section title</a:t>
            </a:r>
          </a:p>
        </p:txBody>
      </p:sp>
    </p:spTree>
    <p:extLst>
      <p:ext uri="{BB962C8B-B14F-4D97-AF65-F5344CB8AC3E}">
        <p14:creationId xmlns:p14="http://schemas.microsoft.com/office/powerpoint/2010/main" val="398415724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327989" y="1855863"/>
            <a:ext cx="8504830" cy="574003"/>
          </a:xfrm>
        </p:spPr>
        <p:txBody>
          <a:bodyPr wrap="square" lIns="0" tIns="0" rIns="0" bIns="0">
            <a:spAutoFit/>
          </a:bodyPr>
          <a:lstStyle>
            <a:lvl1pPr marL="0" indent="0">
              <a:lnSpc>
                <a:spcPct val="90000"/>
              </a:lnSpc>
              <a:spcBef>
                <a:spcPts val="0"/>
              </a:spcBef>
              <a:spcAft>
                <a:spcPts val="956"/>
              </a:spcAft>
              <a:buNone/>
              <a:defRPr sz="1912" b="0" i="0">
                <a:solidFill>
                  <a:srgbClr val="000000"/>
                </a:solidFill>
                <a:latin typeface="+mn-lt"/>
              </a:defRPr>
            </a:lvl1pPr>
            <a:lvl2pPr marL="0" indent="0">
              <a:lnSpc>
                <a:spcPct val="100000"/>
              </a:lnSpc>
              <a:spcBef>
                <a:spcPts val="0"/>
              </a:spcBef>
              <a:spcAft>
                <a:spcPts val="294"/>
              </a:spcAft>
              <a:buNone/>
              <a:defRPr sz="1176">
                <a:solidFill>
                  <a:srgbClr val="000000"/>
                </a:solidFill>
                <a:latin typeface="+mj-lt"/>
              </a:defRPr>
            </a:lvl2pPr>
            <a:lvl3pPr marL="336179" indent="0">
              <a:spcBef>
                <a:spcPts val="0"/>
              </a:spcBef>
              <a:spcAft>
                <a:spcPts val="956"/>
              </a:spcAft>
              <a:buNone/>
              <a:defRPr sz="1471">
                <a:solidFill>
                  <a:srgbClr val="000000"/>
                </a:solidFill>
              </a:defRPr>
            </a:lvl3pPr>
            <a:lvl4pPr marL="504269" indent="0">
              <a:spcBef>
                <a:spcPts val="0"/>
              </a:spcBef>
              <a:spcAft>
                <a:spcPts val="956"/>
              </a:spcAft>
              <a:buNone/>
              <a:defRPr sz="1471"/>
            </a:lvl4pPr>
            <a:lvl5pPr marL="672358" indent="0">
              <a:buNone/>
              <a:defRPr/>
            </a:lvl5pPr>
          </a:lstStyle>
          <a:p>
            <a:pPr lvl="0"/>
            <a:r>
              <a:rPr lang="en-US" dirty="0"/>
              <a:t>First level Segoe UI 26pt</a:t>
            </a:r>
          </a:p>
          <a:p>
            <a:pPr lvl="1"/>
            <a:r>
              <a:rPr lang="en-US" dirty="0"/>
              <a:t>Second level Segoe UI 16pt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319818" y="440495"/>
            <a:ext cx="8502029" cy="739343"/>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Tree>
    <p:extLst>
      <p:ext uri="{BB962C8B-B14F-4D97-AF65-F5344CB8AC3E}">
        <p14:creationId xmlns:p14="http://schemas.microsoft.com/office/powerpoint/2010/main" val="423186963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mp; body slide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327989" y="2141393"/>
            <a:ext cx="8504830" cy="881203"/>
          </a:xfrm>
        </p:spPr>
        <p:txBody>
          <a:bodyPr wrap="square" lIns="0" tIns="0" rIns="0" bIns="0">
            <a:spAutoFit/>
          </a:bodyPr>
          <a:lstStyle>
            <a:lvl1pPr marL="201707" indent="-201707">
              <a:lnSpc>
                <a:spcPct val="100000"/>
              </a:lnSpc>
              <a:spcBef>
                <a:spcPts val="0"/>
              </a:spcBef>
              <a:spcAft>
                <a:spcPts val="735"/>
              </a:spcAft>
              <a:buClr>
                <a:srgbClr val="000000"/>
              </a:buClr>
              <a:buSzPct val="77000"/>
              <a:buFont typeface="Arial" panose="020B0604020202020204" pitchFamily="34" charset="0"/>
              <a:buChar char="•"/>
              <a:defRPr sz="1618" b="0" i="0">
                <a:solidFill>
                  <a:srgbClr val="000000"/>
                </a:solidFill>
                <a:latin typeface="+mn-lt"/>
              </a:defRPr>
            </a:lvl1pPr>
            <a:lvl2pPr marL="403415" indent="-168090">
              <a:lnSpc>
                <a:spcPct val="100000"/>
              </a:lnSpc>
              <a:spcBef>
                <a:spcPts val="0"/>
              </a:spcBef>
              <a:spcAft>
                <a:spcPts val="735"/>
              </a:spcAft>
              <a:buClr>
                <a:srgbClr val="000000"/>
              </a:buClr>
              <a:buSzPct val="77000"/>
              <a:buFont typeface="Arial" panose="020B0604020202020204" pitchFamily="34" charset="0"/>
              <a:buChar char="•"/>
              <a:defRPr sz="1471">
                <a:solidFill>
                  <a:srgbClr val="000000"/>
                </a:solidFill>
              </a:defRPr>
            </a:lvl2pPr>
            <a:lvl3pPr marL="605122" indent="-168090">
              <a:lnSpc>
                <a:spcPct val="100000"/>
              </a:lnSpc>
              <a:spcBef>
                <a:spcPts val="0"/>
              </a:spcBef>
              <a:spcAft>
                <a:spcPts val="735"/>
              </a:spcAft>
              <a:buClr>
                <a:srgbClr val="000000"/>
              </a:buClr>
              <a:buSzPct val="77000"/>
              <a:buFont typeface="Arial" panose="020B0604020202020204" pitchFamily="34" charset="0"/>
              <a:buChar char="•"/>
              <a:defRPr sz="1471">
                <a:solidFill>
                  <a:srgbClr val="000000"/>
                </a:solidFill>
              </a:defRPr>
            </a:lvl3pPr>
            <a:lvl4pPr marL="504269" indent="0">
              <a:spcBef>
                <a:spcPts val="0"/>
              </a:spcBef>
              <a:spcAft>
                <a:spcPts val="956"/>
              </a:spcAft>
              <a:buNone/>
              <a:defRPr sz="1471"/>
            </a:lvl4pPr>
            <a:lvl5pPr marL="672358" indent="0">
              <a:buNone/>
              <a:defRPr/>
            </a:lvl5pPr>
          </a:lstStyle>
          <a:p>
            <a:pPr lvl="0"/>
            <a:r>
              <a:rPr lang="en-US" dirty="0"/>
              <a:t>First level Segoe UI 22pt</a:t>
            </a:r>
          </a:p>
          <a:p>
            <a:pPr lvl="1"/>
            <a:r>
              <a:rPr lang="en-US" dirty="0"/>
              <a:t>Second level Segoe UI 20pt</a:t>
            </a:r>
          </a:p>
          <a:p>
            <a:pPr lvl="2"/>
            <a:r>
              <a:rPr lang="en-US" dirty="0"/>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319818" y="440495"/>
            <a:ext cx="850202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
        <p:nvSpPr>
          <p:cNvPr id="5" name="Text Placeholder 3">
            <a:extLst>
              <a:ext uri="{FF2B5EF4-FFF2-40B4-BE49-F238E27FC236}">
                <a16:creationId xmlns:a16="http://schemas.microsoft.com/office/drawing/2014/main" id="{BF94EA65-2CBF-4A04-9D22-169D8572F347}"/>
              </a:ext>
            </a:extLst>
          </p:cNvPr>
          <p:cNvSpPr>
            <a:spLocks noGrp="1"/>
          </p:cNvSpPr>
          <p:nvPr>
            <p:ph type="body" sz="quarter" idx="12" hasCustomPrompt="1"/>
          </p:nvPr>
        </p:nvSpPr>
        <p:spPr>
          <a:xfrm>
            <a:off x="319818" y="1083831"/>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152029023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amp; body slide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327989" y="1640380"/>
            <a:ext cx="8504830" cy="849528"/>
          </a:xfrm>
        </p:spPr>
        <p:txBody>
          <a:bodyPr wrap="square" lIns="0" tIns="0" rIns="0" bIns="0">
            <a:spAutoFit/>
          </a:bodyPr>
          <a:lstStyle>
            <a:lvl1pPr marL="201707" indent="-201707">
              <a:lnSpc>
                <a:spcPct val="90000"/>
              </a:lnSpc>
              <a:spcBef>
                <a:spcPts val="0"/>
              </a:spcBef>
              <a:spcAft>
                <a:spcPts val="735"/>
              </a:spcAft>
              <a:buClr>
                <a:srgbClr val="000000"/>
              </a:buClr>
              <a:buSzPct val="77000"/>
              <a:buFont typeface="Arial" panose="020B0604020202020204" pitchFamily="34" charset="0"/>
              <a:buChar char="•"/>
              <a:defRPr sz="1618" b="0" i="0">
                <a:solidFill>
                  <a:srgbClr val="000000"/>
                </a:solidFill>
                <a:latin typeface="+mn-lt"/>
              </a:defRPr>
            </a:lvl1pPr>
            <a:lvl2pPr marL="403415" indent="-168090">
              <a:lnSpc>
                <a:spcPct val="90000"/>
              </a:lnSpc>
              <a:spcBef>
                <a:spcPts val="0"/>
              </a:spcBef>
              <a:spcAft>
                <a:spcPts val="956"/>
              </a:spcAft>
              <a:buClr>
                <a:srgbClr val="000000"/>
              </a:buClr>
              <a:buSzPct val="77000"/>
              <a:buFont typeface="Arial" panose="020B0604020202020204" pitchFamily="34" charset="0"/>
              <a:buChar char="•"/>
              <a:defRPr sz="1471">
                <a:solidFill>
                  <a:srgbClr val="000000"/>
                </a:solidFill>
              </a:defRPr>
            </a:lvl2pPr>
            <a:lvl3pPr marL="605122" indent="-168090">
              <a:spcBef>
                <a:spcPts val="0"/>
              </a:spcBef>
              <a:spcAft>
                <a:spcPts val="956"/>
              </a:spcAft>
              <a:buClr>
                <a:srgbClr val="000000"/>
              </a:buClr>
              <a:buSzPct val="77000"/>
              <a:buFont typeface="Arial" panose="020B0604020202020204" pitchFamily="34" charset="0"/>
              <a:buChar char="•"/>
              <a:defRPr sz="1471">
                <a:solidFill>
                  <a:srgbClr val="000000"/>
                </a:solidFill>
              </a:defRPr>
            </a:lvl3pPr>
            <a:lvl4pPr marL="504269" indent="0">
              <a:spcBef>
                <a:spcPts val="0"/>
              </a:spcBef>
              <a:spcAft>
                <a:spcPts val="956"/>
              </a:spcAft>
              <a:buNone/>
              <a:defRPr sz="1471"/>
            </a:lvl4pPr>
            <a:lvl5pPr marL="672358" indent="0">
              <a:buNone/>
              <a:defRPr/>
            </a:lvl5pPr>
          </a:lstStyle>
          <a:p>
            <a:pPr lvl="0"/>
            <a:r>
              <a:rPr lang="en-US" dirty="0"/>
              <a:t>First level Segoe UI 22pt</a:t>
            </a:r>
          </a:p>
          <a:p>
            <a:pPr lvl="1"/>
            <a:r>
              <a:rPr lang="en-US" dirty="0"/>
              <a:t>Second level Segoe UI 20pt</a:t>
            </a:r>
          </a:p>
          <a:p>
            <a:pPr lvl="2"/>
            <a:r>
              <a:rPr lang="en-US" dirty="0"/>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319818" y="440495"/>
            <a:ext cx="850202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
        <p:nvSpPr>
          <p:cNvPr id="5" name="Text Placeholder 3">
            <a:extLst>
              <a:ext uri="{FF2B5EF4-FFF2-40B4-BE49-F238E27FC236}">
                <a16:creationId xmlns:a16="http://schemas.microsoft.com/office/drawing/2014/main" id="{BF94EA65-2CBF-4A04-9D22-169D8572F347}"/>
              </a:ext>
            </a:extLst>
          </p:cNvPr>
          <p:cNvSpPr>
            <a:spLocks noGrp="1"/>
          </p:cNvSpPr>
          <p:nvPr>
            <p:ph type="body" sz="quarter" idx="12" hasCustomPrompt="1"/>
          </p:nvPr>
        </p:nvSpPr>
        <p:spPr>
          <a:xfrm>
            <a:off x="319818" y="1083831"/>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29958125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amp; body slide (with bullets)">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319818" y="440495"/>
            <a:ext cx="850202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
        <p:nvSpPr>
          <p:cNvPr id="6" name="Text Placeholder 3">
            <a:extLst>
              <a:ext uri="{FF2B5EF4-FFF2-40B4-BE49-F238E27FC236}">
                <a16:creationId xmlns:a16="http://schemas.microsoft.com/office/drawing/2014/main" id="{88FAB1F5-ED8E-4701-93DE-C233EAA85135}"/>
              </a:ext>
            </a:extLst>
          </p:cNvPr>
          <p:cNvSpPr>
            <a:spLocks noGrp="1"/>
          </p:cNvSpPr>
          <p:nvPr>
            <p:ph type="body" sz="quarter" idx="21" hasCustomPrompt="1"/>
          </p:nvPr>
        </p:nvSpPr>
        <p:spPr>
          <a:xfrm>
            <a:off x="319818" y="1084828"/>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219810029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mp; body slide (with bullets)">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319818" y="440495"/>
            <a:ext cx="850202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
        <p:nvSpPr>
          <p:cNvPr id="5" name="Text Placeholder 3">
            <a:extLst>
              <a:ext uri="{FF2B5EF4-FFF2-40B4-BE49-F238E27FC236}">
                <a16:creationId xmlns:a16="http://schemas.microsoft.com/office/drawing/2014/main" id="{BF94EA65-2CBF-4A04-9D22-169D8572F347}"/>
              </a:ext>
            </a:extLst>
          </p:cNvPr>
          <p:cNvSpPr>
            <a:spLocks noGrp="1"/>
          </p:cNvSpPr>
          <p:nvPr>
            <p:ph type="body" sz="quarter" idx="12" hasCustomPrompt="1"/>
          </p:nvPr>
        </p:nvSpPr>
        <p:spPr>
          <a:xfrm>
            <a:off x="319818" y="1083831"/>
            <a:ext cx="8504830" cy="264816"/>
          </a:xfrm>
        </p:spPr>
        <p:txBody>
          <a:bodyPr wrap="square" lIns="0" tIns="0" rIns="0" bIns="0">
            <a:spAutoFit/>
          </a:bodyPr>
          <a:lstStyle>
            <a:lvl1pPr marL="0" indent="0">
              <a:lnSpc>
                <a:spcPct val="90000"/>
              </a:lnSpc>
              <a:spcBef>
                <a:spcPts val="0"/>
              </a:spcBef>
              <a:spcAft>
                <a:spcPts val="956"/>
              </a:spcAft>
              <a:buNone/>
              <a:defRPr sz="1912"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26pt</a:t>
            </a:r>
          </a:p>
        </p:txBody>
      </p:sp>
      <p:sp>
        <p:nvSpPr>
          <p:cNvPr id="6" name="Rectangle 5">
            <a:extLst>
              <a:ext uri="{FF2B5EF4-FFF2-40B4-BE49-F238E27FC236}">
                <a16:creationId xmlns:a16="http://schemas.microsoft.com/office/drawing/2014/main" id="{75E51F60-48F2-43C1-8392-7BC1F4F3B29C}"/>
              </a:ext>
            </a:extLst>
          </p:cNvPr>
          <p:cNvSpPr/>
          <p:nvPr userDrawn="1"/>
        </p:nvSpPr>
        <p:spPr bwMode="auto">
          <a:xfrm>
            <a:off x="319819" y="1599723"/>
            <a:ext cx="2724291"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Content Placeholder 15">
            <a:extLst>
              <a:ext uri="{FF2B5EF4-FFF2-40B4-BE49-F238E27FC236}">
                <a16:creationId xmlns:a16="http://schemas.microsoft.com/office/drawing/2014/main" id="{CC159E40-0EE3-4489-B97B-F8239A002595}"/>
              </a:ext>
            </a:extLst>
          </p:cNvPr>
          <p:cNvSpPr>
            <a:spLocks noGrp="1"/>
          </p:cNvSpPr>
          <p:nvPr>
            <p:ph sz="quarter" idx="17" hasCustomPrompt="1"/>
          </p:nvPr>
        </p:nvSpPr>
        <p:spPr>
          <a:xfrm>
            <a:off x="672914" y="1958468"/>
            <a:ext cx="2023959" cy="241147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8" name="Rectangle 7">
            <a:extLst>
              <a:ext uri="{FF2B5EF4-FFF2-40B4-BE49-F238E27FC236}">
                <a16:creationId xmlns:a16="http://schemas.microsoft.com/office/drawing/2014/main" id="{0D99BFCA-4785-451D-9581-D483620F9D75}"/>
              </a:ext>
            </a:extLst>
          </p:cNvPr>
          <p:cNvSpPr/>
          <p:nvPr userDrawn="1"/>
        </p:nvSpPr>
        <p:spPr bwMode="auto">
          <a:xfrm>
            <a:off x="3211022" y="1599723"/>
            <a:ext cx="2717289"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a:extLst>
              <a:ext uri="{FF2B5EF4-FFF2-40B4-BE49-F238E27FC236}">
                <a16:creationId xmlns:a16="http://schemas.microsoft.com/office/drawing/2014/main" id="{BE2FADE2-AA55-46FA-9365-91E67D75A995}"/>
              </a:ext>
            </a:extLst>
          </p:cNvPr>
          <p:cNvSpPr/>
          <p:nvPr userDrawn="1"/>
        </p:nvSpPr>
        <p:spPr bwMode="auto">
          <a:xfrm>
            <a:off x="6095224" y="1599723"/>
            <a:ext cx="2726624"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Content Placeholder 15">
            <a:extLst>
              <a:ext uri="{FF2B5EF4-FFF2-40B4-BE49-F238E27FC236}">
                <a16:creationId xmlns:a16="http://schemas.microsoft.com/office/drawing/2014/main" id="{50EF7C03-05A0-4784-B017-EE5104686477}"/>
              </a:ext>
            </a:extLst>
          </p:cNvPr>
          <p:cNvSpPr>
            <a:spLocks noGrp="1"/>
          </p:cNvSpPr>
          <p:nvPr>
            <p:ph sz="quarter" idx="18" hasCustomPrompt="1"/>
          </p:nvPr>
        </p:nvSpPr>
        <p:spPr>
          <a:xfrm>
            <a:off x="3560021" y="1958468"/>
            <a:ext cx="2023959" cy="241147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2" name="Content Placeholder 15">
            <a:extLst>
              <a:ext uri="{FF2B5EF4-FFF2-40B4-BE49-F238E27FC236}">
                <a16:creationId xmlns:a16="http://schemas.microsoft.com/office/drawing/2014/main" id="{4A305D52-F002-4BEA-9F54-7481AC8EF5E6}"/>
              </a:ext>
            </a:extLst>
          </p:cNvPr>
          <p:cNvSpPr>
            <a:spLocks noGrp="1"/>
          </p:cNvSpPr>
          <p:nvPr>
            <p:ph sz="quarter" idx="19" hasCustomPrompt="1"/>
          </p:nvPr>
        </p:nvSpPr>
        <p:spPr>
          <a:xfrm>
            <a:off x="6448867" y="1958468"/>
            <a:ext cx="2023959" cy="241147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3" name="Text Placeholder 4">
            <a:extLst>
              <a:ext uri="{FF2B5EF4-FFF2-40B4-BE49-F238E27FC236}">
                <a16:creationId xmlns:a16="http://schemas.microsoft.com/office/drawing/2014/main" id="{B6F0DA68-B7FC-4BAE-9E0B-C80E946FF4DF}"/>
              </a:ext>
            </a:extLst>
          </p:cNvPr>
          <p:cNvSpPr>
            <a:spLocks noGrp="1"/>
          </p:cNvSpPr>
          <p:nvPr>
            <p:ph type="body" sz="quarter" idx="11" hasCustomPrompt="1"/>
          </p:nvPr>
        </p:nvSpPr>
        <p:spPr>
          <a:xfrm>
            <a:off x="319819" y="4927922"/>
            <a:ext cx="2720744" cy="981679"/>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5" name="Text Placeholder 4">
            <a:extLst>
              <a:ext uri="{FF2B5EF4-FFF2-40B4-BE49-F238E27FC236}">
                <a16:creationId xmlns:a16="http://schemas.microsoft.com/office/drawing/2014/main" id="{DF2A38E2-89C1-4FBA-AB5A-2A8774AAE551}"/>
              </a:ext>
            </a:extLst>
          </p:cNvPr>
          <p:cNvSpPr>
            <a:spLocks noGrp="1"/>
          </p:cNvSpPr>
          <p:nvPr>
            <p:ph type="body" sz="quarter" idx="20" hasCustomPrompt="1"/>
          </p:nvPr>
        </p:nvSpPr>
        <p:spPr>
          <a:xfrm>
            <a:off x="3211022" y="4927922"/>
            <a:ext cx="2717288" cy="981679"/>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6" name="Text Placeholder 4">
            <a:extLst>
              <a:ext uri="{FF2B5EF4-FFF2-40B4-BE49-F238E27FC236}">
                <a16:creationId xmlns:a16="http://schemas.microsoft.com/office/drawing/2014/main" id="{47DA9A1B-EF90-42DD-B22E-9C229B89F737}"/>
              </a:ext>
            </a:extLst>
          </p:cNvPr>
          <p:cNvSpPr>
            <a:spLocks noGrp="1"/>
          </p:cNvSpPr>
          <p:nvPr>
            <p:ph type="body" sz="quarter" idx="13" hasCustomPrompt="1"/>
          </p:nvPr>
        </p:nvSpPr>
        <p:spPr>
          <a:xfrm>
            <a:off x="6095222" y="4927922"/>
            <a:ext cx="2726626" cy="981679"/>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Tree>
    <p:extLst>
      <p:ext uri="{BB962C8B-B14F-4D97-AF65-F5344CB8AC3E}">
        <p14:creationId xmlns:p14="http://schemas.microsoft.com/office/powerpoint/2010/main" val="31881008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319818" y="440495"/>
            <a:ext cx="850202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Title</a:t>
            </a:r>
          </a:p>
        </p:txBody>
      </p:sp>
    </p:spTree>
    <p:extLst>
      <p:ext uri="{BB962C8B-B14F-4D97-AF65-F5344CB8AC3E}">
        <p14:creationId xmlns:p14="http://schemas.microsoft.com/office/powerpoint/2010/main" val="154534027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4657208" y="0"/>
            <a:ext cx="4486792"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5" name="Title Placeholder 1">
            <a:extLst>
              <a:ext uri="{FF2B5EF4-FFF2-40B4-BE49-F238E27FC236}">
                <a16:creationId xmlns:a16="http://schemas.microsoft.com/office/drawing/2014/main" id="{87B2D435-6763-4273-8B58-EEB87561755F}"/>
              </a:ext>
            </a:extLst>
          </p:cNvPr>
          <p:cNvSpPr>
            <a:spLocks noGrp="1"/>
          </p:cNvSpPr>
          <p:nvPr>
            <p:ph type="title" hasCustomPrompt="1"/>
          </p:nvPr>
        </p:nvSpPr>
        <p:spPr>
          <a:xfrm>
            <a:off x="319818" y="440495"/>
            <a:ext cx="4166975" cy="758022"/>
          </a:xfrm>
          <a:prstGeom prst="rect">
            <a:avLst/>
          </a:prstGeom>
        </p:spPr>
        <p:txBody>
          <a:bodyPr vert="horz" wrap="square" lIns="0" tIns="164592" rIns="0" bIns="0" rtlCol="0" anchor="t">
            <a:noAutofit/>
          </a:bodyPr>
          <a:lstStyle>
            <a:lvl1pPr>
              <a:defRPr/>
            </a:lvl1pPr>
          </a:lstStyle>
          <a:p>
            <a:r>
              <a:rPr lang="en-US" dirty="0"/>
              <a:t>Photo layout 1</a:t>
            </a:r>
          </a:p>
        </p:txBody>
      </p:sp>
      <p:sp>
        <p:nvSpPr>
          <p:cNvPr id="6" name="Text Placeholder 3">
            <a:extLst>
              <a:ext uri="{FF2B5EF4-FFF2-40B4-BE49-F238E27FC236}">
                <a16:creationId xmlns:a16="http://schemas.microsoft.com/office/drawing/2014/main" id="{71CE2F71-BF91-4E7B-BDE5-A747EFEFF88C}"/>
              </a:ext>
            </a:extLst>
          </p:cNvPr>
          <p:cNvSpPr>
            <a:spLocks noGrp="1"/>
          </p:cNvSpPr>
          <p:nvPr>
            <p:ph type="body" sz="quarter" idx="11" hasCustomPrompt="1"/>
          </p:nvPr>
        </p:nvSpPr>
        <p:spPr>
          <a:xfrm>
            <a:off x="319819" y="2365394"/>
            <a:ext cx="4015694" cy="2573509"/>
          </a:xfrm>
        </p:spPr>
        <p:txBody>
          <a:bodyPr wrap="square" lIns="0" tIns="0" rIns="0" bIns="0">
            <a:noAutofit/>
          </a:bodyPr>
          <a:lstStyle>
            <a:lvl1pPr marL="0" marR="0" indent="0" algn="l" defTabSz="685845" rtl="0" eaLnBrk="1" fontAlgn="auto" latinLnBrk="0" hangingPunct="1">
              <a:lnSpc>
                <a:spcPct val="100000"/>
              </a:lnSpc>
              <a:spcBef>
                <a:spcPts val="0"/>
              </a:spcBef>
              <a:spcAft>
                <a:spcPts val="735"/>
              </a:spcAft>
              <a:buClrTx/>
              <a:buSzPct val="90000"/>
              <a:buFont typeface="Wingdings" panose="05000000000000000000" pitchFamily="2" charset="2"/>
              <a:buNone/>
              <a:tabLst/>
              <a:defRPr sz="1618" b="0" i="0">
                <a:solidFill>
                  <a:srgbClr val="000000"/>
                </a:solidFill>
                <a:latin typeface="+mn-lt"/>
              </a:defRPr>
            </a:lvl1pPr>
            <a:lvl2pPr marL="168090" marR="0" indent="0" algn="l" defTabSz="685845"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336179" indent="0">
              <a:buNone/>
              <a:defRPr/>
            </a:lvl3pPr>
            <a:lvl4pPr marL="504269" indent="0">
              <a:buNone/>
              <a:defRPr/>
            </a:lvl4pPr>
            <a:lvl5pPr marL="672358" indent="0">
              <a:buNone/>
              <a:defRPr/>
            </a:lvl5pPr>
          </a:lstStyle>
          <a:p>
            <a:pPr lvl="0"/>
            <a:r>
              <a:rPr lang="pt-BR" dirty="0"/>
              <a:t>Subhead Segoe UI 22pt</a:t>
            </a:r>
          </a:p>
          <a:p>
            <a:pPr lvl="0"/>
            <a:r>
              <a:rPr lang="pt-BR" dirty="0"/>
              <a:t>Subhead Segoe UI 22pt</a:t>
            </a:r>
          </a:p>
          <a:p>
            <a:pPr lvl="0"/>
            <a:r>
              <a:rPr lang="pt-BR" dirty="0"/>
              <a:t>Subhead Segoe UI 22pt</a:t>
            </a:r>
          </a:p>
        </p:txBody>
      </p:sp>
    </p:spTree>
    <p:extLst>
      <p:ext uri="{BB962C8B-B14F-4D97-AF65-F5344CB8AC3E}">
        <p14:creationId xmlns:p14="http://schemas.microsoft.com/office/powerpoint/2010/main" val="1420408864"/>
      </p:ext>
    </p:extLst>
  </p:cSld>
  <p:clrMapOvr>
    <a:masterClrMapping/>
  </p:clrMapOvr>
  <p:transition>
    <p:fade/>
  </p:transition>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Photo layout 1">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4657208" y="0"/>
            <a:ext cx="4486792"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9" name="Title Placeholder 1">
            <a:extLst>
              <a:ext uri="{FF2B5EF4-FFF2-40B4-BE49-F238E27FC236}">
                <a16:creationId xmlns:a16="http://schemas.microsoft.com/office/drawing/2014/main" id="{513C2FD7-D7BD-4C2F-86B5-C06DBDEA1A7E}"/>
              </a:ext>
            </a:extLst>
          </p:cNvPr>
          <p:cNvSpPr>
            <a:spLocks noGrp="1"/>
          </p:cNvSpPr>
          <p:nvPr>
            <p:ph type="title" hasCustomPrompt="1"/>
          </p:nvPr>
        </p:nvSpPr>
        <p:spPr>
          <a:xfrm>
            <a:off x="319818" y="440495"/>
            <a:ext cx="4166975"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
        <p:nvSpPr>
          <p:cNvPr id="5" name="Text Placeholder 3">
            <a:extLst>
              <a:ext uri="{FF2B5EF4-FFF2-40B4-BE49-F238E27FC236}">
                <a16:creationId xmlns:a16="http://schemas.microsoft.com/office/drawing/2014/main" id="{09238FB9-5ADA-46FA-92A7-68A2F162C687}"/>
              </a:ext>
            </a:extLst>
          </p:cNvPr>
          <p:cNvSpPr>
            <a:spLocks noGrp="1"/>
          </p:cNvSpPr>
          <p:nvPr>
            <p:ph type="body" sz="quarter" idx="13" hasCustomPrompt="1"/>
          </p:nvPr>
        </p:nvSpPr>
        <p:spPr>
          <a:xfrm>
            <a:off x="319818" y="1083831"/>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1276146053"/>
      </p:ext>
    </p:extLst>
  </p:cSld>
  <p:clrMapOvr>
    <a:masterClrMapping/>
  </p:clrMapOvr>
  <p:transition>
    <p:fade/>
  </p:transition>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Photo layout 1">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4657208" y="0"/>
            <a:ext cx="4486792"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9" name="Title Placeholder 1">
            <a:extLst>
              <a:ext uri="{FF2B5EF4-FFF2-40B4-BE49-F238E27FC236}">
                <a16:creationId xmlns:a16="http://schemas.microsoft.com/office/drawing/2014/main" id="{513C2FD7-D7BD-4C2F-86B5-C06DBDEA1A7E}"/>
              </a:ext>
            </a:extLst>
          </p:cNvPr>
          <p:cNvSpPr>
            <a:spLocks noGrp="1"/>
          </p:cNvSpPr>
          <p:nvPr>
            <p:ph type="title" hasCustomPrompt="1"/>
          </p:nvPr>
        </p:nvSpPr>
        <p:spPr>
          <a:xfrm>
            <a:off x="319818" y="440495"/>
            <a:ext cx="4166975"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
        <p:nvSpPr>
          <p:cNvPr id="5" name="Text Placeholder 3">
            <a:extLst>
              <a:ext uri="{FF2B5EF4-FFF2-40B4-BE49-F238E27FC236}">
                <a16:creationId xmlns:a16="http://schemas.microsoft.com/office/drawing/2014/main" id="{09238FB9-5ADA-46FA-92A7-68A2F162C687}"/>
              </a:ext>
            </a:extLst>
          </p:cNvPr>
          <p:cNvSpPr>
            <a:spLocks noGrp="1"/>
          </p:cNvSpPr>
          <p:nvPr>
            <p:ph type="body" sz="quarter" idx="13" hasCustomPrompt="1"/>
          </p:nvPr>
        </p:nvSpPr>
        <p:spPr>
          <a:xfrm>
            <a:off x="319818" y="1083831"/>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
        <p:nvSpPr>
          <p:cNvPr id="6" name="Text Placeholder 3">
            <a:extLst>
              <a:ext uri="{FF2B5EF4-FFF2-40B4-BE49-F238E27FC236}">
                <a16:creationId xmlns:a16="http://schemas.microsoft.com/office/drawing/2014/main" id="{B1C57961-C732-4259-AE7D-87E19802FE84}"/>
              </a:ext>
            </a:extLst>
          </p:cNvPr>
          <p:cNvSpPr>
            <a:spLocks noGrp="1"/>
          </p:cNvSpPr>
          <p:nvPr>
            <p:ph type="body" sz="quarter" idx="11" hasCustomPrompt="1"/>
          </p:nvPr>
        </p:nvSpPr>
        <p:spPr>
          <a:xfrm>
            <a:off x="319819" y="2542457"/>
            <a:ext cx="4015694" cy="2573509"/>
          </a:xfrm>
        </p:spPr>
        <p:txBody>
          <a:bodyPr wrap="square" lIns="0" tIns="0" rIns="0" bIns="0">
            <a:noAutofit/>
          </a:bodyPr>
          <a:lstStyle>
            <a:lvl1pPr marL="0" marR="0" indent="0" algn="l" defTabSz="685845" rtl="0" eaLnBrk="1" fontAlgn="auto" latinLnBrk="0" hangingPunct="1">
              <a:lnSpc>
                <a:spcPct val="90000"/>
              </a:lnSpc>
              <a:spcBef>
                <a:spcPts val="0"/>
              </a:spcBef>
              <a:spcAft>
                <a:spcPts val="882"/>
              </a:spcAft>
              <a:buClrTx/>
              <a:buSzPct val="90000"/>
              <a:buFont typeface="Wingdings" panose="05000000000000000000" pitchFamily="2" charset="2"/>
              <a:buNone/>
              <a:tabLst/>
              <a:defRPr sz="1176" b="0" i="0">
                <a:solidFill>
                  <a:srgbClr val="000000"/>
                </a:solidFill>
                <a:latin typeface="+mn-lt"/>
              </a:defRPr>
            </a:lvl1pPr>
            <a:lvl2pPr marL="168090" marR="0" indent="0" algn="l" defTabSz="685845"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336179" indent="0">
              <a:buNone/>
              <a:defRPr/>
            </a:lvl3pPr>
            <a:lvl4pPr marL="504269" indent="0">
              <a:buNone/>
              <a:defRPr/>
            </a:lvl4pPr>
            <a:lvl5pPr marL="672358" indent="0">
              <a:buNone/>
              <a:defRPr/>
            </a:lvl5pPr>
          </a:lstStyle>
          <a:p>
            <a:pPr lvl="0"/>
            <a:r>
              <a:rPr lang="pt-BR" dirty="0"/>
              <a:t>Subhead Segoe UI 16pt</a:t>
            </a:r>
          </a:p>
          <a:p>
            <a:pPr lvl="0"/>
            <a:r>
              <a:rPr lang="pt-BR" dirty="0"/>
              <a:t>Subhead Segoe UI 16pt</a:t>
            </a:r>
          </a:p>
          <a:p>
            <a:pPr lvl="0"/>
            <a:r>
              <a:rPr lang="pt-BR" dirty="0"/>
              <a:t>Subhead Segoe UI 16pt</a:t>
            </a:r>
          </a:p>
        </p:txBody>
      </p:sp>
    </p:spTree>
    <p:extLst>
      <p:ext uri="{BB962C8B-B14F-4D97-AF65-F5344CB8AC3E}">
        <p14:creationId xmlns:p14="http://schemas.microsoft.com/office/powerpoint/2010/main" val="1085387161"/>
      </p:ext>
    </p:extLst>
  </p:cSld>
  <p:clrMapOvr>
    <a:masterClrMapping/>
  </p:clrMapOvr>
  <p:transition>
    <p:fade/>
  </p:transition>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Photo layout 1">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4657208" y="0"/>
            <a:ext cx="4486792"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9" name="Title Placeholder 1">
            <a:extLst>
              <a:ext uri="{FF2B5EF4-FFF2-40B4-BE49-F238E27FC236}">
                <a16:creationId xmlns:a16="http://schemas.microsoft.com/office/drawing/2014/main" id="{513C2FD7-D7BD-4C2F-86B5-C06DBDEA1A7E}"/>
              </a:ext>
            </a:extLst>
          </p:cNvPr>
          <p:cNvSpPr>
            <a:spLocks noGrp="1"/>
          </p:cNvSpPr>
          <p:nvPr>
            <p:ph type="title" hasCustomPrompt="1"/>
          </p:nvPr>
        </p:nvSpPr>
        <p:spPr>
          <a:xfrm>
            <a:off x="319818" y="440495"/>
            <a:ext cx="4166975"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 Heading Segoe UI </a:t>
            </a:r>
            <a:r>
              <a:rPr lang="en-US" dirty="0" err="1"/>
              <a:t>Semibold</a:t>
            </a:r>
            <a:r>
              <a:rPr lang="en-US" dirty="0"/>
              <a:t> 32pt</a:t>
            </a:r>
          </a:p>
        </p:txBody>
      </p:sp>
      <p:sp>
        <p:nvSpPr>
          <p:cNvPr id="5" name="Text Placeholder 3">
            <a:extLst>
              <a:ext uri="{FF2B5EF4-FFF2-40B4-BE49-F238E27FC236}">
                <a16:creationId xmlns:a16="http://schemas.microsoft.com/office/drawing/2014/main" id="{09238FB9-5ADA-46FA-92A7-68A2F162C687}"/>
              </a:ext>
            </a:extLst>
          </p:cNvPr>
          <p:cNvSpPr>
            <a:spLocks noGrp="1"/>
          </p:cNvSpPr>
          <p:nvPr>
            <p:ph type="body" sz="quarter" idx="13" hasCustomPrompt="1"/>
          </p:nvPr>
        </p:nvSpPr>
        <p:spPr>
          <a:xfrm>
            <a:off x="319818" y="1636845"/>
            <a:ext cx="4015694"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
        <p:nvSpPr>
          <p:cNvPr id="6" name="Text Placeholder 3">
            <a:extLst>
              <a:ext uri="{FF2B5EF4-FFF2-40B4-BE49-F238E27FC236}">
                <a16:creationId xmlns:a16="http://schemas.microsoft.com/office/drawing/2014/main" id="{B1C57961-C732-4259-AE7D-87E19802FE84}"/>
              </a:ext>
            </a:extLst>
          </p:cNvPr>
          <p:cNvSpPr>
            <a:spLocks noGrp="1"/>
          </p:cNvSpPr>
          <p:nvPr>
            <p:ph type="body" sz="quarter" idx="11" hasCustomPrompt="1"/>
          </p:nvPr>
        </p:nvSpPr>
        <p:spPr>
          <a:xfrm>
            <a:off x="319819" y="2541352"/>
            <a:ext cx="4015694" cy="2573509"/>
          </a:xfrm>
        </p:spPr>
        <p:txBody>
          <a:bodyPr wrap="square" lIns="0" tIns="0" rIns="0" bIns="0">
            <a:noAutofit/>
          </a:bodyPr>
          <a:lstStyle>
            <a:lvl1pPr marL="0" marR="0" indent="0" algn="l" defTabSz="685845" rtl="0" eaLnBrk="1" fontAlgn="auto" latinLnBrk="0" hangingPunct="1">
              <a:lnSpc>
                <a:spcPct val="100000"/>
              </a:lnSpc>
              <a:spcBef>
                <a:spcPts val="0"/>
              </a:spcBef>
              <a:spcAft>
                <a:spcPts val="735"/>
              </a:spcAft>
              <a:buClrTx/>
              <a:buSzPct val="90000"/>
              <a:buFont typeface="Wingdings" panose="05000000000000000000" pitchFamily="2" charset="2"/>
              <a:buNone/>
              <a:tabLst/>
              <a:defRPr sz="1471" b="0" i="0">
                <a:solidFill>
                  <a:srgbClr val="000000"/>
                </a:solidFill>
                <a:latin typeface="+mn-lt"/>
              </a:defRPr>
            </a:lvl1pPr>
            <a:lvl2pPr marL="168090" marR="0" indent="0" algn="l" defTabSz="685845"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336179" indent="0">
              <a:buNone/>
              <a:defRPr/>
            </a:lvl3pPr>
            <a:lvl4pPr marL="504269" indent="0">
              <a:buNone/>
              <a:defRPr/>
            </a:lvl4pPr>
            <a:lvl5pPr marL="672358" indent="0">
              <a:buNone/>
              <a:defRPr/>
            </a:lvl5pPr>
          </a:lstStyle>
          <a:p>
            <a:pPr lvl="0"/>
            <a:r>
              <a:rPr lang="pt-BR" dirty="0"/>
              <a:t>Subhead Segoe UI 20pt</a:t>
            </a:r>
          </a:p>
          <a:p>
            <a:pPr lvl="0"/>
            <a:r>
              <a:rPr lang="pt-BR" dirty="0"/>
              <a:t>Subhead Segoe UI 20pt</a:t>
            </a:r>
          </a:p>
          <a:p>
            <a:pPr lvl="0"/>
            <a:r>
              <a:rPr lang="pt-BR" dirty="0"/>
              <a:t>Subhead Segoe UI 20pt</a:t>
            </a:r>
          </a:p>
        </p:txBody>
      </p:sp>
    </p:spTree>
    <p:extLst>
      <p:ext uri="{BB962C8B-B14F-4D97-AF65-F5344CB8AC3E}">
        <p14:creationId xmlns:p14="http://schemas.microsoft.com/office/powerpoint/2010/main" val="985695795"/>
      </p:ext>
    </p:extLst>
  </p:cSld>
  <p:clrMapOvr>
    <a:masterClrMapping/>
  </p:clrMapOvr>
  <p:transition>
    <p:fade/>
  </p:transition>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319818" y="2135537"/>
            <a:ext cx="2724291" cy="2583813"/>
          </a:xfrm>
          <a:blipFill>
            <a:blip r:embed="rId2" cstate="screen">
              <a:extLst>
                <a:ext uri="{28A0092B-C50C-407E-A947-70E740481C1C}">
                  <a14:useLocalDpi xmlns:a14="http://schemas.microsoft.com/office/drawing/2010/main"/>
                </a:ext>
              </a:extLst>
            </a:blip>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12" name="Picture Placeholder 10"/>
          <p:cNvSpPr>
            <a:spLocks noGrp="1"/>
          </p:cNvSpPr>
          <p:nvPr>
            <p:ph type="pic" sz="quarter" idx="15" hasCustomPrompt="1"/>
          </p:nvPr>
        </p:nvSpPr>
        <p:spPr>
          <a:xfrm>
            <a:off x="3211023" y="2135537"/>
            <a:ext cx="2717288" cy="2583813"/>
          </a:xfrm>
          <a:blipFill>
            <a:blip r:embed="rId3"/>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13" name="Picture Placeholder 10"/>
          <p:cNvSpPr>
            <a:spLocks noGrp="1"/>
          </p:cNvSpPr>
          <p:nvPr>
            <p:ph type="pic" sz="quarter" idx="16" hasCustomPrompt="1"/>
          </p:nvPr>
        </p:nvSpPr>
        <p:spPr>
          <a:xfrm>
            <a:off x="6095222" y="2135536"/>
            <a:ext cx="2725501" cy="2583814"/>
          </a:xfrm>
          <a:blipFill>
            <a:blip r:embed="rId4"/>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5" name="Text Placeholder 4"/>
          <p:cNvSpPr>
            <a:spLocks noGrp="1"/>
          </p:cNvSpPr>
          <p:nvPr>
            <p:ph type="body" sz="quarter" idx="11" hasCustomPrompt="1"/>
          </p:nvPr>
        </p:nvSpPr>
        <p:spPr>
          <a:xfrm>
            <a:off x="319818" y="4927922"/>
            <a:ext cx="2722890" cy="981679"/>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9" name="Text Placeholder 4"/>
          <p:cNvSpPr>
            <a:spLocks noGrp="1"/>
          </p:cNvSpPr>
          <p:nvPr>
            <p:ph type="body" sz="quarter" idx="12" hasCustomPrompt="1"/>
          </p:nvPr>
        </p:nvSpPr>
        <p:spPr>
          <a:xfrm>
            <a:off x="3211020" y="4927922"/>
            <a:ext cx="2717288" cy="981679"/>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0" name="Text Placeholder 4"/>
          <p:cNvSpPr>
            <a:spLocks noGrp="1"/>
          </p:cNvSpPr>
          <p:nvPr>
            <p:ph type="body" sz="quarter" idx="13" hasCustomPrompt="1"/>
          </p:nvPr>
        </p:nvSpPr>
        <p:spPr>
          <a:xfrm>
            <a:off x="6095223" y="4927922"/>
            <a:ext cx="2722890" cy="981679"/>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4" name="Title Placeholder 1">
            <a:extLst>
              <a:ext uri="{FF2B5EF4-FFF2-40B4-BE49-F238E27FC236}">
                <a16:creationId xmlns:a16="http://schemas.microsoft.com/office/drawing/2014/main" id="{54138D0E-FA08-493B-A3B5-1ED81872ADC9}"/>
              </a:ext>
            </a:extLst>
          </p:cNvPr>
          <p:cNvSpPr>
            <a:spLocks noGrp="1"/>
          </p:cNvSpPr>
          <p:nvPr>
            <p:ph type="title" hasCustomPrompt="1"/>
          </p:nvPr>
        </p:nvSpPr>
        <p:spPr>
          <a:xfrm>
            <a:off x="319818" y="440495"/>
            <a:ext cx="8502029" cy="739343"/>
          </a:xfrm>
          <a:prstGeom prst="rect">
            <a:avLst/>
          </a:prstGeom>
        </p:spPr>
        <p:txBody>
          <a:bodyPr vert="horz" wrap="square" lIns="0" tIns="164592" rIns="0" bIns="0" rtlCol="0" anchor="t">
            <a:noAutofit/>
          </a:bodyPr>
          <a:lstStyle>
            <a:lvl1pPr>
              <a:defRPr/>
            </a:lvl1pPr>
          </a:lstStyle>
          <a:p>
            <a:r>
              <a:rPr lang="en-US" dirty="0"/>
              <a:t>Photo layout 2</a:t>
            </a:r>
          </a:p>
        </p:txBody>
      </p:sp>
    </p:spTree>
    <p:extLst>
      <p:ext uri="{BB962C8B-B14F-4D97-AF65-F5344CB8AC3E}">
        <p14:creationId xmlns:p14="http://schemas.microsoft.com/office/powerpoint/2010/main" val="73805797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319818" y="1646601"/>
            <a:ext cx="2724291" cy="2583813"/>
          </a:xfrm>
          <a:blipFill>
            <a:blip r:embed="rId2" cstate="screen">
              <a:extLst>
                <a:ext uri="{28A0092B-C50C-407E-A947-70E740481C1C}">
                  <a14:useLocalDpi xmlns:a14="http://schemas.microsoft.com/office/drawing/2010/main"/>
                </a:ext>
              </a:extLst>
            </a:blip>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12" name="Picture Placeholder 10"/>
          <p:cNvSpPr>
            <a:spLocks noGrp="1"/>
          </p:cNvSpPr>
          <p:nvPr>
            <p:ph type="pic" sz="quarter" idx="15" hasCustomPrompt="1"/>
          </p:nvPr>
        </p:nvSpPr>
        <p:spPr>
          <a:xfrm>
            <a:off x="3211023" y="1646601"/>
            <a:ext cx="2717288" cy="2583813"/>
          </a:xfrm>
          <a:blipFill>
            <a:blip r:embed="rId3"/>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13" name="Picture Placeholder 10"/>
          <p:cNvSpPr>
            <a:spLocks noGrp="1"/>
          </p:cNvSpPr>
          <p:nvPr>
            <p:ph type="pic" sz="quarter" idx="16" hasCustomPrompt="1"/>
          </p:nvPr>
        </p:nvSpPr>
        <p:spPr>
          <a:xfrm>
            <a:off x="6095222" y="1646601"/>
            <a:ext cx="2725501" cy="2583814"/>
          </a:xfrm>
          <a:blipFill>
            <a:blip r:embed="rId4"/>
            <a:stretch>
              <a:fillRect/>
            </a:stretch>
          </a:blipFill>
        </p:spPr>
        <p:txBody>
          <a:bodyPr anchor="ctr">
            <a:noAutofit/>
          </a:bodyPr>
          <a:lstStyle>
            <a:lvl1pPr marL="0" indent="0" algn="ctr">
              <a:buNone/>
              <a:defRPr sz="1471">
                <a:solidFill>
                  <a:schemeClr val="bg2"/>
                </a:solidFill>
                <a:latin typeface="+mj-lt"/>
              </a:defRPr>
            </a:lvl1pPr>
          </a:lstStyle>
          <a:p>
            <a:r>
              <a:rPr lang="en-US" dirty="0"/>
              <a:t>Drop photo here</a:t>
            </a:r>
          </a:p>
        </p:txBody>
      </p:sp>
      <p:sp>
        <p:nvSpPr>
          <p:cNvPr id="5" name="Text Placeholder 4"/>
          <p:cNvSpPr>
            <a:spLocks noGrp="1"/>
          </p:cNvSpPr>
          <p:nvPr>
            <p:ph type="body" sz="quarter" idx="11" hasCustomPrompt="1"/>
          </p:nvPr>
        </p:nvSpPr>
        <p:spPr>
          <a:xfrm>
            <a:off x="319818" y="4438987"/>
            <a:ext cx="2722890" cy="800860"/>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294"/>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9" name="Text Placeholder 4"/>
          <p:cNvSpPr>
            <a:spLocks noGrp="1"/>
          </p:cNvSpPr>
          <p:nvPr>
            <p:ph type="body" sz="quarter" idx="12" hasCustomPrompt="1"/>
          </p:nvPr>
        </p:nvSpPr>
        <p:spPr>
          <a:xfrm>
            <a:off x="3211020" y="4438987"/>
            <a:ext cx="2717288" cy="800860"/>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294"/>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0" name="Text Placeholder 4"/>
          <p:cNvSpPr>
            <a:spLocks noGrp="1"/>
          </p:cNvSpPr>
          <p:nvPr>
            <p:ph type="body" sz="quarter" idx="13" hasCustomPrompt="1"/>
          </p:nvPr>
        </p:nvSpPr>
        <p:spPr>
          <a:xfrm>
            <a:off x="6095223" y="4438987"/>
            <a:ext cx="2722890" cy="800860"/>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294"/>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4" name="Title Placeholder 1">
            <a:extLst>
              <a:ext uri="{FF2B5EF4-FFF2-40B4-BE49-F238E27FC236}">
                <a16:creationId xmlns:a16="http://schemas.microsoft.com/office/drawing/2014/main" id="{54138D0E-FA08-493B-A3B5-1ED81872ADC9}"/>
              </a:ext>
            </a:extLst>
          </p:cNvPr>
          <p:cNvSpPr>
            <a:spLocks noGrp="1"/>
          </p:cNvSpPr>
          <p:nvPr>
            <p:ph type="title" hasCustomPrompt="1"/>
          </p:nvPr>
        </p:nvSpPr>
        <p:spPr>
          <a:xfrm>
            <a:off x="319818" y="440495"/>
            <a:ext cx="8502029" cy="739343"/>
          </a:xfrm>
          <a:prstGeom prst="rect">
            <a:avLst/>
          </a:prstGeom>
        </p:spPr>
        <p:txBody>
          <a:bodyPr vert="horz" wrap="square" lIns="0" tIns="164592" rIns="0" bIns="0" rtlCol="0" anchor="t">
            <a:noAutofit/>
          </a:bodyPr>
          <a:lstStyle>
            <a:lvl1pPr>
              <a:defRPr/>
            </a:lvl1pPr>
          </a:lstStyle>
          <a:p>
            <a:r>
              <a:rPr lang="en-US" dirty="0"/>
              <a:t>Photo layout 2</a:t>
            </a:r>
          </a:p>
        </p:txBody>
      </p:sp>
      <p:sp>
        <p:nvSpPr>
          <p:cNvPr id="15" name="Text Placeholder 3">
            <a:extLst>
              <a:ext uri="{FF2B5EF4-FFF2-40B4-BE49-F238E27FC236}">
                <a16:creationId xmlns:a16="http://schemas.microsoft.com/office/drawing/2014/main" id="{C06B8176-91F0-4589-8C83-79DFB82F2436}"/>
              </a:ext>
            </a:extLst>
          </p:cNvPr>
          <p:cNvSpPr>
            <a:spLocks noGrp="1"/>
          </p:cNvSpPr>
          <p:nvPr>
            <p:ph type="body" sz="quarter" idx="17" hasCustomPrompt="1"/>
          </p:nvPr>
        </p:nvSpPr>
        <p:spPr>
          <a:xfrm>
            <a:off x="319818" y="1083831"/>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95695067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Photo layout 2">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319818" y="2135538"/>
            <a:ext cx="2722890" cy="800860"/>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294"/>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9" name="Text Placeholder 4"/>
          <p:cNvSpPr>
            <a:spLocks noGrp="1"/>
          </p:cNvSpPr>
          <p:nvPr>
            <p:ph type="body" sz="quarter" idx="12" hasCustomPrompt="1"/>
          </p:nvPr>
        </p:nvSpPr>
        <p:spPr>
          <a:xfrm>
            <a:off x="3211020" y="2135538"/>
            <a:ext cx="2717288" cy="800860"/>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294"/>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0" name="Text Placeholder 4"/>
          <p:cNvSpPr>
            <a:spLocks noGrp="1"/>
          </p:cNvSpPr>
          <p:nvPr>
            <p:ph type="body" sz="quarter" idx="13" hasCustomPrompt="1"/>
          </p:nvPr>
        </p:nvSpPr>
        <p:spPr>
          <a:xfrm>
            <a:off x="6095223" y="2135538"/>
            <a:ext cx="2722890" cy="800860"/>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294"/>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4" name="Title Placeholder 1">
            <a:extLst>
              <a:ext uri="{FF2B5EF4-FFF2-40B4-BE49-F238E27FC236}">
                <a16:creationId xmlns:a16="http://schemas.microsoft.com/office/drawing/2014/main" id="{54138D0E-FA08-493B-A3B5-1ED81872ADC9}"/>
              </a:ext>
            </a:extLst>
          </p:cNvPr>
          <p:cNvSpPr>
            <a:spLocks noGrp="1"/>
          </p:cNvSpPr>
          <p:nvPr>
            <p:ph type="title" hasCustomPrompt="1"/>
          </p:nvPr>
        </p:nvSpPr>
        <p:spPr>
          <a:xfrm>
            <a:off x="319818" y="440495"/>
            <a:ext cx="8502029" cy="739343"/>
          </a:xfrm>
          <a:prstGeom prst="rect">
            <a:avLst/>
          </a:prstGeom>
        </p:spPr>
        <p:txBody>
          <a:bodyPr vert="horz" wrap="square" lIns="0" tIns="164592" rIns="0" bIns="0" rtlCol="0" anchor="t">
            <a:noAutofit/>
          </a:bodyPr>
          <a:lstStyle>
            <a:lvl1pPr>
              <a:defRPr/>
            </a:lvl1pPr>
          </a:lstStyle>
          <a:p>
            <a:r>
              <a:rPr lang="en-US" dirty="0"/>
              <a:t>Photo layout 2</a:t>
            </a:r>
          </a:p>
        </p:txBody>
      </p:sp>
      <p:sp>
        <p:nvSpPr>
          <p:cNvPr id="16" name="Text Placeholder 3">
            <a:extLst>
              <a:ext uri="{FF2B5EF4-FFF2-40B4-BE49-F238E27FC236}">
                <a16:creationId xmlns:a16="http://schemas.microsoft.com/office/drawing/2014/main" id="{782DD72E-7038-47E2-B612-9BBB8E84C3D7}"/>
              </a:ext>
            </a:extLst>
          </p:cNvPr>
          <p:cNvSpPr>
            <a:spLocks noGrp="1"/>
          </p:cNvSpPr>
          <p:nvPr>
            <p:ph type="body" sz="quarter" idx="17" hasCustomPrompt="1"/>
          </p:nvPr>
        </p:nvSpPr>
        <p:spPr>
          <a:xfrm>
            <a:off x="319818" y="1083831"/>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48969806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Photo layout 2">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319818" y="2135538"/>
            <a:ext cx="4336222" cy="529376"/>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294"/>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4" name="Title Placeholder 1">
            <a:extLst>
              <a:ext uri="{FF2B5EF4-FFF2-40B4-BE49-F238E27FC236}">
                <a16:creationId xmlns:a16="http://schemas.microsoft.com/office/drawing/2014/main" id="{54138D0E-FA08-493B-A3B5-1ED81872ADC9}"/>
              </a:ext>
            </a:extLst>
          </p:cNvPr>
          <p:cNvSpPr>
            <a:spLocks noGrp="1"/>
          </p:cNvSpPr>
          <p:nvPr>
            <p:ph type="title" hasCustomPrompt="1"/>
          </p:nvPr>
        </p:nvSpPr>
        <p:spPr>
          <a:xfrm>
            <a:off x="319818" y="440495"/>
            <a:ext cx="8502029" cy="739343"/>
          </a:xfrm>
          <a:prstGeom prst="rect">
            <a:avLst/>
          </a:prstGeom>
        </p:spPr>
        <p:txBody>
          <a:bodyPr vert="horz" wrap="square" lIns="0" tIns="164592" rIns="0" bIns="0" rtlCol="0" anchor="t">
            <a:noAutofit/>
          </a:bodyPr>
          <a:lstStyle>
            <a:lvl1pPr>
              <a:defRPr/>
            </a:lvl1pPr>
          </a:lstStyle>
          <a:p>
            <a:r>
              <a:rPr lang="en-US" dirty="0"/>
              <a:t>Photo layout 2</a:t>
            </a:r>
          </a:p>
        </p:txBody>
      </p:sp>
      <p:sp>
        <p:nvSpPr>
          <p:cNvPr id="16" name="Text Placeholder 3">
            <a:extLst>
              <a:ext uri="{FF2B5EF4-FFF2-40B4-BE49-F238E27FC236}">
                <a16:creationId xmlns:a16="http://schemas.microsoft.com/office/drawing/2014/main" id="{782DD72E-7038-47E2-B612-9BBB8E84C3D7}"/>
              </a:ext>
            </a:extLst>
          </p:cNvPr>
          <p:cNvSpPr>
            <a:spLocks noGrp="1"/>
          </p:cNvSpPr>
          <p:nvPr>
            <p:ph type="body" sz="quarter" idx="17" hasCustomPrompt="1"/>
          </p:nvPr>
        </p:nvSpPr>
        <p:spPr>
          <a:xfrm>
            <a:off x="319818" y="1083831"/>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414695317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evice layout">
    <p:spTree>
      <p:nvGrpSpPr>
        <p:cNvPr id="1" name=""/>
        <p:cNvGrpSpPr/>
        <p:nvPr/>
      </p:nvGrpSpPr>
      <p:grpSpPr>
        <a:xfrm>
          <a:off x="0" y="0"/>
          <a:ext cx="0" cy="0"/>
          <a:chOff x="0" y="0"/>
          <a:chExt cx="0" cy="0"/>
        </a:xfrm>
      </p:grpSpPr>
      <p:sp>
        <p:nvSpPr>
          <p:cNvPr id="3" name="Online Image Placeholder 2">
            <a:extLst>
              <a:ext uri="{FF2B5EF4-FFF2-40B4-BE49-F238E27FC236}">
                <a16:creationId xmlns:a16="http://schemas.microsoft.com/office/drawing/2014/main" id="{562D5679-B66F-A244-9E94-0FFE5F1B6168}"/>
              </a:ext>
            </a:extLst>
          </p:cNvPr>
          <p:cNvSpPr>
            <a:spLocks noGrp="1"/>
          </p:cNvSpPr>
          <p:nvPr>
            <p:ph type="clipArt" sz="quarter" idx="11" hasCustomPrompt="1"/>
          </p:nvPr>
        </p:nvSpPr>
        <p:spPr>
          <a:xfrm>
            <a:off x="4486794" y="2145841"/>
            <a:ext cx="4335054" cy="3756460"/>
          </a:xfrm>
        </p:spPr>
        <p:txBody>
          <a:bodyPr anchor="ctr">
            <a:noAutofit/>
          </a:bodyPr>
          <a:lstStyle>
            <a:lvl1pPr algn="ctr">
              <a:defRPr sz="1471">
                <a:latin typeface="+mj-lt"/>
              </a:defRPr>
            </a:lvl1pPr>
          </a:lstStyle>
          <a:p>
            <a:r>
              <a:rPr lang="en-US" dirty="0"/>
              <a:t>Drop photo here</a:t>
            </a:r>
          </a:p>
        </p:txBody>
      </p:sp>
      <p:sp>
        <p:nvSpPr>
          <p:cNvPr id="4" name="Text Placeholder 3"/>
          <p:cNvSpPr>
            <a:spLocks noGrp="1"/>
          </p:cNvSpPr>
          <p:nvPr>
            <p:ph type="body" sz="quarter" idx="10" hasCustomPrompt="1"/>
          </p:nvPr>
        </p:nvSpPr>
        <p:spPr>
          <a:xfrm>
            <a:off x="319818" y="2145841"/>
            <a:ext cx="3853631" cy="2573509"/>
          </a:xfrm>
        </p:spPr>
        <p:txBody>
          <a:bodyPr wrap="square" lIns="0" tIns="0" rIns="0" bIns="0">
            <a:noAutofit/>
          </a:bodyPr>
          <a:lstStyle>
            <a:lvl1pPr marL="0" marR="0" indent="0" algn="l" defTabSz="685845" rtl="0" eaLnBrk="1" fontAlgn="auto" latinLnBrk="0" hangingPunct="1">
              <a:lnSpc>
                <a:spcPct val="90000"/>
              </a:lnSpc>
              <a:spcBef>
                <a:spcPts val="0"/>
              </a:spcBef>
              <a:spcAft>
                <a:spcPts val="1912"/>
              </a:spcAft>
              <a:buClrTx/>
              <a:buSzPct val="90000"/>
              <a:buFont typeface="Wingdings" panose="05000000000000000000" pitchFamily="2" charset="2"/>
              <a:buNone/>
              <a:tabLst/>
              <a:defRPr sz="1912" b="0" i="0">
                <a:solidFill>
                  <a:srgbClr val="000000"/>
                </a:solidFill>
                <a:latin typeface="+mn-lt"/>
              </a:defRPr>
            </a:lvl1pPr>
            <a:lvl2pPr marL="168090" marR="0" indent="0" algn="l" defTabSz="685845"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336179" indent="0">
              <a:buNone/>
              <a:defRPr/>
            </a:lvl3pPr>
            <a:lvl4pPr marL="504269" indent="0">
              <a:buNone/>
              <a:defRPr/>
            </a:lvl4pPr>
            <a:lvl5pPr marL="672358" indent="0">
              <a:buNone/>
              <a:defRPr/>
            </a:lvl5pPr>
          </a:lstStyle>
          <a:p>
            <a:pPr lvl="0"/>
            <a:r>
              <a:rPr lang="pt-BR" dirty="0"/>
              <a:t>Subhead Segoe UI 26pt</a:t>
            </a:r>
          </a:p>
          <a:p>
            <a:pPr lvl="0"/>
            <a:r>
              <a:rPr lang="pt-BR" dirty="0"/>
              <a:t>Subhead Segoe UI 26pt</a:t>
            </a:r>
          </a:p>
          <a:p>
            <a:pPr lvl="0"/>
            <a:r>
              <a:rPr lang="pt-BR" dirty="0"/>
              <a:t>Subhead Segoe UI 26pt</a:t>
            </a:r>
          </a:p>
        </p:txBody>
      </p:sp>
      <p:sp>
        <p:nvSpPr>
          <p:cNvPr id="6" name="Title Placeholder 1">
            <a:extLst>
              <a:ext uri="{FF2B5EF4-FFF2-40B4-BE49-F238E27FC236}">
                <a16:creationId xmlns:a16="http://schemas.microsoft.com/office/drawing/2014/main" id="{E60CBD1C-0AFE-4EB9-94D7-943981FE05EE}"/>
              </a:ext>
            </a:extLst>
          </p:cNvPr>
          <p:cNvSpPr>
            <a:spLocks noGrp="1"/>
          </p:cNvSpPr>
          <p:nvPr>
            <p:ph type="title" hasCustomPrompt="1"/>
          </p:nvPr>
        </p:nvSpPr>
        <p:spPr>
          <a:xfrm>
            <a:off x="319818" y="440495"/>
            <a:ext cx="8502029" cy="739343"/>
          </a:xfrm>
          <a:prstGeom prst="rect">
            <a:avLst/>
          </a:prstGeom>
        </p:spPr>
        <p:txBody>
          <a:bodyPr vert="horz" wrap="square" lIns="0" tIns="164592" rIns="0" bIns="0" rtlCol="0" anchor="t">
            <a:noAutofit/>
          </a:bodyPr>
          <a:lstStyle>
            <a:lvl1pPr>
              <a:defRPr>
                <a:solidFill>
                  <a:srgbClr val="000000"/>
                </a:solidFill>
              </a:defRPr>
            </a:lvl1pPr>
          </a:lstStyle>
          <a:p>
            <a:r>
              <a:rPr lang="en-US" dirty="0"/>
              <a:t>Device layout</a:t>
            </a:r>
          </a:p>
        </p:txBody>
      </p:sp>
    </p:spTree>
    <p:extLst>
      <p:ext uri="{BB962C8B-B14F-4D97-AF65-F5344CB8AC3E}">
        <p14:creationId xmlns:p14="http://schemas.microsoft.com/office/powerpoint/2010/main" val="43542349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aphic layout: three columns graphic and text">
    <p:spTree>
      <p:nvGrpSpPr>
        <p:cNvPr id="1" name=""/>
        <p:cNvGrpSpPr/>
        <p:nvPr/>
      </p:nvGrpSpPr>
      <p:grpSpPr>
        <a:xfrm>
          <a:off x="0" y="0"/>
          <a:ext cx="0" cy="0"/>
          <a:chOff x="0" y="0"/>
          <a:chExt cx="0" cy="0"/>
        </a:xfrm>
      </p:grpSpPr>
      <p:sp>
        <p:nvSpPr>
          <p:cNvPr id="3" name="Rectangle 2"/>
          <p:cNvSpPr/>
          <p:nvPr userDrawn="1"/>
        </p:nvSpPr>
        <p:spPr bwMode="auto">
          <a:xfrm>
            <a:off x="319819" y="1599723"/>
            <a:ext cx="2724291" cy="3128966"/>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672914" y="1958468"/>
            <a:ext cx="2023959" cy="241147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6" name="Rectangle 5"/>
          <p:cNvSpPr/>
          <p:nvPr userDrawn="1"/>
        </p:nvSpPr>
        <p:spPr bwMode="auto">
          <a:xfrm>
            <a:off x="3211022" y="1599723"/>
            <a:ext cx="2717289" cy="3128966"/>
          </a:xfrm>
          <a:prstGeom prst="rect">
            <a:avLst/>
          </a:prstGeom>
          <a:solidFill>
            <a:schemeClr val="bg1"/>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6095224" y="1599723"/>
            <a:ext cx="2726624" cy="3128966"/>
          </a:xfrm>
          <a:prstGeom prst="rect">
            <a:avLst/>
          </a:prstGeom>
          <a:solidFill>
            <a:schemeClr val="bg1"/>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Content Placeholder 15"/>
          <p:cNvSpPr>
            <a:spLocks noGrp="1"/>
          </p:cNvSpPr>
          <p:nvPr userDrawn="1">
            <p:ph sz="quarter" idx="18" hasCustomPrompt="1"/>
          </p:nvPr>
        </p:nvSpPr>
        <p:spPr>
          <a:xfrm>
            <a:off x="3560021" y="1958468"/>
            <a:ext cx="2023959" cy="241147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8" name="Content Placeholder 15"/>
          <p:cNvSpPr>
            <a:spLocks noGrp="1"/>
          </p:cNvSpPr>
          <p:nvPr userDrawn="1">
            <p:ph sz="quarter" idx="19" hasCustomPrompt="1"/>
          </p:nvPr>
        </p:nvSpPr>
        <p:spPr>
          <a:xfrm>
            <a:off x="6448867" y="1958468"/>
            <a:ext cx="2023959" cy="241147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3" name="Text Placeholder 4">
            <a:extLst>
              <a:ext uri="{FF2B5EF4-FFF2-40B4-BE49-F238E27FC236}">
                <a16:creationId xmlns:a16="http://schemas.microsoft.com/office/drawing/2014/main" id="{FB052D15-67DF-4845-863F-FEC853640A9E}"/>
              </a:ext>
            </a:extLst>
          </p:cNvPr>
          <p:cNvSpPr>
            <a:spLocks noGrp="1"/>
          </p:cNvSpPr>
          <p:nvPr userDrawn="1">
            <p:ph type="body" sz="quarter" idx="11" hasCustomPrompt="1"/>
          </p:nvPr>
        </p:nvSpPr>
        <p:spPr>
          <a:xfrm>
            <a:off x="319819" y="4927922"/>
            <a:ext cx="2720744" cy="800860"/>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4" name="Text Placeholder 4">
            <a:extLst>
              <a:ext uri="{FF2B5EF4-FFF2-40B4-BE49-F238E27FC236}">
                <a16:creationId xmlns:a16="http://schemas.microsoft.com/office/drawing/2014/main" id="{A5ECD4C7-D870-4003-9FA8-85EBBED87940}"/>
              </a:ext>
            </a:extLst>
          </p:cNvPr>
          <p:cNvSpPr>
            <a:spLocks noGrp="1"/>
          </p:cNvSpPr>
          <p:nvPr userDrawn="1">
            <p:ph type="body" sz="quarter" idx="12" hasCustomPrompt="1"/>
          </p:nvPr>
        </p:nvSpPr>
        <p:spPr>
          <a:xfrm>
            <a:off x="3211022" y="4927922"/>
            <a:ext cx="2717288" cy="800860"/>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5" name="Text Placeholder 4">
            <a:extLst>
              <a:ext uri="{FF2B5EF4-FFF2-40B4-BE49-F238E27FC236}">
                <a16:creationId xmlns:a16="http://schemas.microsoft.com/office/drawing/2014/main" id="{AA9BECBA-B2CC-4EE6-B54E-9ADB03EB2595}"/>
              </a:ext>
            </a:extLst>
          </p:cNvPr>
          <p:cNvSpPr>
            <a:spLocks noGrp="1"/>
          </p:cNvSpPr>
          <p:nvPr userDrawn="1">
            <p:ph type="body" sz="quarter" idx="13" hasCustomPrompt="1"/>
          </p:nvPr>
        </p:nvSpPr>
        <p:spPr>
          <a:xfrm>
            <a:off x="6095222" y="4927922"/>
            <a:ext cx="2726626" cy="800860"/>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21" name="Title Placeholder 1">
            <a:extLst>
              <a:ext uri="{FF2B5EF4-FFF2-40B4-BE49-F238E27FC236}">
                <a16:creationId xmlns:a16="http://schemas.microsoft.com/office/drawing/2014/main" id="{EAFD200A-3DF9-4474-9DED-3FA763E3486B}"/>
              </a:ext>
            </a:extLst>
          </p:cNvPr>
          <p:cNvSpPr>
            <a:spLocks noGrp="1"/>
          </p:cNvSpPr>
          <p:nvPr>
            <p:ph type="title" hasCustomPrompt="1"/>
          </p:nvPr>
        </p:nvSpPr>
        <p:spPr>
          <a:xfrm>
            <a:off x="319818" y="440495"/>
            <a:ext cx="850202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
        <p:nvSpPr>
          <p:cNvPr id="19" name="Text Placeholder 3">
            <a:extLst>
              <a:ext uri="{FF2B5EF4-FFF2-40B4-BE49-F238E27FC236}">
                <a16:creationId xmlns:a16="http://schemas.microsoft.com/office/drawing/2014/main" id="{4CB2373E-AE71-4DEC-8BD5-3EE3D92B8E39}"/>
              </a:ext>
            </a:extLst>
          </p:cNvPr>
          <p:cNvSpPr>
            <a:spLocks noGrp="1"/>
          </p:cNvSpPr>
          <p:nvPr>
            <p:ph type="body" sz="quarter" idx="21" hasCustomPrompt="1"/>
          </p:nvPr>
        </p:nvSpPr>
        <p:spPr>
          <a:xfrm>
            <a:off x="319818" y="1084828"/>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218275838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Graphic layout: three columns graphic and text">
    <p:spTree>
      <p:nvGrpSpPr>
        <p:cNvPr id="1" name=""/>
        <p:cNvGrpSpPr/>
        <p:nvPr/>
      </p:nvGrpSpPr>
      <p:grpSpPr>
        <a:xfrm>
          <a:off x="0" y="0"/>
          <a:ext cx="0" cy="0"/>
          <a:chOff x="0" y="0"/>
          <a:chExt cx="0" cy="0"/>
        </a:xfrm>
      </p:grpSpPr>
      <p:sp>
        <p:nvSpPr>
          <p:cNvPr id="3" name="Rectangle 2"/>
          <p:cNvSpPr/>
          <p:nvPr userDrawn="1"/>
        </p:nvSpPr>
        <p:spPr bwMode="auto">
          <a:xfrm>
            <a:off x="319819" y="2135537"/>
            <a:ext cx="2724291" cy="3128966"/>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672914" y="2494282"/>
            <a:ext cx="2023959" cy="241147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6" name="Rectangle 5"/>
          <p:cNvSpPr/>
          <p:nvPr userDrawn="1"/>
        </p:nvSpPr>
        <p:spPr bwMode="auto">
          <a:xfrm>
            <a:off x="3211022" y="2135537"/>
            <a:ext cx="2717289" cy="3128966"/>
          </a:xfrm>
          <a:prstGeom prst="rect">
            <a:avLst/>
          </a:prstGeom>
          <a:solidFill>
            <a:schemeClr val="bg1"/>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6095224" y="2135537"/>
            <a:ext cx="2726624" cy="3128966"/>
          </a:xfrm>
          <a:prstGeom prst="rect">
            <a:avLst/>
          </a:prstGeom>
          <a:solidFill>
            <a:schemeClr val="bg1"/>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Content Placeholder 15"/>
          <p:cNvSpPr>
            <a:spLocks noGrp="1"/>
          </p:cNvSpPr>
          <p:nvPr userDrawn="1">
            <p:ph sz="quarter" idx="18" hasCustomPrompt="1"/>
          </p:nvPr>
        </p:nvSpPr>
        <p:spPr>
          <a:xfrm>
            <a:off x="3560021" y="2494282"/>
            <a:ext cx="2023959" cy="241147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8" name="Content Placeholder 15"/>
          <p:cNvSpPr>
            <a:spLocks noGrp="1"/>
          </p:cNvSpPr>
          <p:nvPr userDrawn="1">
            <p:ph sz="quarter" idx="19" hasCustomPrompt="1"/>
          </p:nvPr>
        </p:nvSpPr>
        <p:spPr>
          <a:xfrm>
            <a:off x="6448867" y="2494282"/>
            <a:ext cx="2023959" cy="241147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3" name="Text Placeholder 4">
            <a:extLst>
              <a:ext uri="{FF2B5EF4-FFF2-40B4-BE49-F238E27FC236}">
                <a16:creationId xmlns:a16="http://schemas.microsoft.com/office/drawing/2014/main" id="{FB052D15-67DF-4845-863F-FEC853640A9E}"/>
              </a:ext>
            </a:extLst>
          </p:cNvPr>
          <p:cNvSpPr>
            <a:spLocks noGrp="1"/>
          </p:cNvSpPr>
          <p:nvPr userDrawn="1">
            <p:ph type="body" sz="quarter" idx="11" hasCustomPrompt="1"/>
          </p:nvPr>
        </p:nvSpPr>
        <p:spPr>
          <a:xfrm>
            <a:off x="319819" y="5463737"/>
            <a:ext cx="2720744" cy="800860"/>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4" name="Text Placeholder 4">
            <a:extLst>
              <a:ext uri="{FF2B5EF4-FFF2-40B4-BE49-F238E27FC236}">
                <a16:creationId xmlns:a16="http://schemas.microsoft.com/office/drawing/2014/main" id="{A5ECD4C7-D870-4003-9FA8-85EBBED87940}"/>
              </a:ext>
            </a:extLst>
          </p:cNvPr>
          <p:cNvSpPr>
            <a:spLocks noGrp="1"/>
          </p:cNvSpPr>
          <p:nvPr userDrawn="1">
            <p:ph type="body" sz="quarter" idx="12" hasCustomPrompt="1"/>
          </p:nvPr>
        </p:nvSpPr>
        <p:spPr>
          <a:xfrm>
            <a:off x="3211022" y="5463737"/>
            <a:ext cx="2717288" cy="800860"/>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5" name="Text Placeholder 4">
            <a:extLst>
              <a:ext uri="{FF2B5EF4-FFF2-40B4-BE49-F238E27FC236}">
                <a16:creationId xmlns:a16="http://schemas.microsoft.com/office/drawing/2014/main" id="{AA9BECBA-B2CC-4EE6-B54E-9ADB03EB2595}"/>
              </a:ext>
            </a:extLst>
          </p:cNvPr>
          <p:cNvSpPr>
            <a:spLocks noGrp="1"/>
          </p:cNvSpPr>
          <p:nvPr userDrawn="1">
            <p:ph type="body" sz="quarter" idx="13" hasCustomPrompt="1"/>
          </p:nvPr>
        </p:nvSpPr>
        <p:spPr>
          <a:xfrm>
            <a:off x="6095222" y="5463737"/>
            <a:ext cx="2726626" cy="800860"/>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21" name="Title Placeholder 1">
            <a:extLst>
              <a:ext uri="{FF2B5EF4-FFF2-40B4-BE49-F238E27FC236}">
                <a16:creationId xmlns:a16="http://schemas.microsoft.com/office/drawing/2014/main" id="{EAFD200A-3DF9-4474-9DED-3FA763E3486B}"/>
              </a:ext>
            </a:extLst>
          </p:cNvPr>
          <p:cNvSpPr>
            <a:spLocks noGrp="1"/>
          </p:cNvSpPr>
          <p:nvPr>
            <p:ph type="title" hasCustomPrompt="1"/>
          </p:nvPr>
        </p:nvSpPr>
        <p:spPr>
          <a:xfrm>
            <a:off x="319818" y="440495"/>
            <a:ext cx="850202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
        <p:nvSpPr>
          <p:cNvPr id="19" name="Text Placeholder 3">
            <a:extLst>
              <a:ext uri="{FF2B5EF4-FFF2-40B4-BE49-F238E27FC236}">
                <a16:creationId xmlns:a16="http://schemas.microsoft.com/office/drawing/2014/main" id="{4CB2373E-AE71-4DEC-8BD5-3EE3D92B8E39}"/>
              </a:ext>
            </a:extLst>
          </p:cNvPr>
          <p:cNvSpPr>
            <a:spLocks noGrp="1"/>
          </p:cNvSpPr>
          <p:nvPr>
            <p:ph type="body" sz="quarter" idx="21" hasCustomPrompt="1"/>
          </p:nvPr>
        </p:nvSpPr>
        <p:spPr>
          <a:xfrm>
            <a:off x="319818" y="1084828"/>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1059420056"/>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Graphic layout: three columns graphic and text">
    <p:spTree>
      <p:nvGrpSpPr>
        <p:cNvPr id="1" name=""/>
        <p:cNvGrpSpPr/>
        <p:nvPr/>
      </p:nvGrpSpPr>
      <p:grpSpPr>
        <a:xfrm>
          <a:off x="0" y="0"/>
          <a:ext cx="0" cy="0"/>
          <a:chOff x="0" y="0"/>
          <a:chExt cx="0" cy="0"/>
        </a:xfrm>
      </p:grpSpPr>
      <p:sp>
        <p:nvSpPr>
          <p:cNvPr id="3" name="Rectangle 2"/>
          <p:cNvSpPr/>
          <p:nvPr userDrawn="1"/>
        </p:nvSpPr>
        <p:spPr bwMode="auto">
          <a:xfrm>
            <a:off x="319819" y="1446150"/>
            <a:ext cx="2724291" cy="2251939"/>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672914" y="1704341"/>
            <a:ext cx="2023959" cy="173555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6" name="Rectangle 5"/>
          <p:cNvSpPr/>
          <p:nvPr userDrawn="1"/>
        </p:nvSpPr>
        <p:spPr bwMode="auto">
          <a:xfrm>
            <a:off x="3211022" y="1446150"/>
            <a:ext cx="2717289" cy="2251939"/>
          </a:xfrm>
          <a:prstGeom prst="rect">
            <a:avLst/>
          </a:prstGeom>
          <a:solidFill>
            <a:schemeClr val="bg1"/>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6095224" y="1446150"/>
            <a:ext cx="2726624" cy="2251939"/>
          </a:xfrm>
          <a:prstGeom prst="rect">
            <a:avLst/>
          </a:prstGeom>
          <a:solidFill>
            <a:schemeClr val="bg1"/>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Content Placeholder 15"/>
          <p:cNvSpPr>
            <a:spLocks noGrp="1"/>
          </p:cNvSpPr>
          <p:nvPr userDrawn="1">
            <p:ph sz="quarter" idx="18" hasCustomPrompt="1"/>
          </p:nvPr>
        </p:nvSpPr>
        <p:spPr>
          <a:xfrm>
            <a:off x="3560021" y="1704341"/>
            <a:ext cx="2023959" cy="173555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8" name="Content Placeholder 15"/>
          <p:cNvSpPr>
            <a:spLocks noGrp="1"/>
          </p:cNvSpPr>
          <p:nvPr userDrawn="1">
            <p:ph sz="quarter" idx="19" hasCustomPrompt="1"/>
          </p:nvPr>
        </p:nvSpPr>
        <p:spPr>
          <a:xfrm>
            <a:off x="6448867" y="1704341"/>
            <a:ext cx="2023959" cy="1735556"/>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3" name="Text Placeholder 4">
            <a:extLst>
              <a:ext uri="{FF2B5EF4-FFF2-40B4-BE49-F238E27FC236}">
                <a16:creationId xmlns:a16="http://schemas.microsoft.com/office/drawing/2014/main" id="{FB052D15-67DF-4845-863F-FEC853640A9E}"/>
              </a:ext>
            </a:extLst>
          </p:cNvPr>
          <p:cNvSpPr>
            <a:spLocks noGrp="1"/>
          </p:cNvSpPr>
          <p:nvPr userDrawn="1">
            <p:ph type="body" sz="quarter" idx="11" hasCustomPrompt="1"/>
          </p:nvPr>
        </p:nvSpPr>
        <p:spPr>
          <a:xfrm>
            <a:off x="319819" y="3897323"/>
            <a:ext cx="2720744" cy="800860"/>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294"/>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4" name="Text Placeholder 4">
            <a:extLst>
              <a:ext uri="{FF2B5EF4-FFF2-40B4-BE49-F238E27FC236}">
                <a16:creationId xmlns:a16="http://schemas.microsoft.com/office/drawing/2014/main" id="{A5ECD4C7-D870-4003-9FA8-85EBBED87940}"/>
              </a:ext>
            </a:extLst>
          </p:cNvPr>
          <p:cNvSpPr>
            <a:spLocks noGrp="1"/>
          </p:cNvSpPr>
          <p:nvPr userDrawn="1">
            <p:ph type="body" sz="quarter" idx="12" hasCustomPrompt="1"/>
          </p:nvPr>
        </p:nvSpPr>
        <p:spPr>
          <a:xfrm>
            <a:off x="3211022" y="3897323"/>
            <a:ext cx="2717288" cy="800860"/>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294"/>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5" name="Text Placeholder 4">
            <a:extLst>
              <a:ext uri="{FF2B5EF4-FFF2-40B4-BE49-F238E27FC236}">
                <a16:creationId xmlns:a16="http://schemas.microsoft.com/office/drawing/2014/main" id="{AA9BECBA-B2CC-4EE6-B54E-9ADB03EB2595}"/>
              </a:ext>
            </a:extLst>
          </p:cNvPr>
          <p:cNvSpPr>
            <a:spLocks noGrp="1"/>
          </p:cNvSpPr>
          <p:nvPr userDrawn="1">
            <p:ph type="body" sz="quarter" idx="13" hasCustomPrompt="1"/>
          </p:nvPr>
        </p:nvSpPr>
        <p:spPr>
          <a:xfrm>
            <a:off x="6095222" y="3897323"/>
            <a:ext cx="2726626" cy="800860"/>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294"/>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12.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21" name="Title Placeholder 1">
            <a:extLst>
              <a:ext uri="{FF2B5EF4-FFF2-40B4-BE49-F238E27FC236}">
                <a16:creationId xmlns:a16="http://schemas.microsoft.com/office/drawing/2014/main" id="{EAFD200A-3DF9-4474-9DED-3FA763E3486B}"/>
              </a:ext>
            </a:extLst>
          </p:cNvPr>
          <p:cNvSpPr>
            <a:spLocks noGrp="1"/>
          </p:cNvSpPr>
          <p:nvPr>
            <p:ph type="title" hasCustomPrompt="1"/>
          </p:nvPr>
        </p:nvSpPr>
        <p:spPr>
          <a:xfrm>
            <a:off x="319818" y="440495"/>
            <a:ext cx="850202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Tree>
    <p:extLst>
      <p:ext uri="{BB962C8B-B14F-4D97-AF65-F5344CB8AC3E}">
        <p14:creationId xmlns:p14="http://schemas.microsoft.com/office/powerpoint/2010/main" val="378903064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raphic layout: four columns graphic and tex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594C393-E06E-3A4C-A658-2526A14DA5A1}"/>
              </a:ext>
            </a:extLst>
          </p:cNvPr>
          <p:cNvSpPr/>
          <p:nvPr userDrawn="1"/>
        </p:nvSpPr>
        <p:spPr bwMode="auto">
          <a:xfrm>
            <a:off x="6831784" y="1590385"/>
            <a:ext cx="1990063"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a:extLst>
              <a:ext uri="{FF2B5EF4-FFF2-40B4-BE49-F238E27FC236}">
                <a16:creationId xmlns:a16="http://schemas.microsoft.com/office/drawing/2014/main" id="{A011C51E-94BA-C44D-ABF4-E87C4124DAF0}"/>
              </a:ext>
            </a:extLst>
          </p:cNvPr>
          <p:cNvSpPr/>
          <p:nvPr userDrawn="1"/>
        </p:nvSpPr>
        <p:spPr bwMode="auto">
          <a:xfrm>
            <a:off x="4661130" y="1590385"/>
            <a:ext cx="1990063"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E6DDB665-2DD7-AE40-9862-C6E8E22E9215}"/>
              </a:ext>
            </a:extLst>
          </p:cNvPr>
          <p:cNvSpPr/>
          <p:nvPr userDrawn="1"/>
        </p:nvSpPr>
        <p:spPr bwMode="auto">
          <a:xfrm>
            <a:off x="2490474" y="1590385"/>
            <a:ext cx="1990063"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4CD677DE-AA2C-984C-BAE1-54D5F0B518CE}"/>
              </a:ext>
            </a:extLst>
          </p:cNvPr>
          <p:cNvSpPr/>
          <p:nvPr userDrawn="1"/>
        </p:nvSpPr>
        <p:spPr bwMode="auto">
          <a:xfrm>
            <a:off x="319819" y="1590385"/>
            <a:ext cx="1990063"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0347712A-15EB-884C-BF95-7C690BA77817}"/>
              </a:ext>
            </a:extLst>
          </p:cNvPr>
          <p:cNvSpPr>
            <a:spLocks noGrp="1"/>
          </p:cNvSpPr>
          <p:nvPr>
            <p:ph type="title" hasCustomPrompt="1"/>
          </p:nvPr>
        </p:nvSpPr>
        <p:spPr>
          <a:xfrm>
            <a:off x="319818" y="435824"/>
            <a:ext cx="8502029" cy="744014"/>
          </a:xfrm>
        </p:spPr>
        <p:txBody>
          <a:bodyPr/>
          <a:lstStyle>
            <a:lvl1pPr>
              <a:defRPr/>
            </a:lvl1pPr>
          </a:lstStyle>
          <a:p>
            <a:r>
              <a:rPr lang="en-US" dirty="0"/>
              <a:t>Graphic layout: four columns graphic and text</a:t>
            </a:r>
          </a:p>
        </p:txBody>
      </p:sp>
      <p:sp>
        <p:nvSpPr>
          <p:cNvPr id="4" name="Content Placeholder 15">
            <a:extLst>
              <a:ext uri="{FF2B5EF4-FFF2-40B4-BE49-F238E27FC236}">
                <a16:creationId xmlns:a16="http://schemas.microsoft.com/office/drawing/2014/main" id="{F580A529-D3A8-5643-80BA-3E2BE1AA8D57}"/>
              </a:ext>
            </a:extLst>
          </p:cNvPr>
          <p:cNvSpPr>
            <a:spLocks noGrp="1"/>
          </p:cNvSpPr>
          <p:nvPr>
            <p:ph sz="quarter" idx="17" hasCustomPrompt="1"/>
          </p:nvPr>
        </p:nvSpPr>
        <p:spPr>
          <a:xfrm>
            <a:off x="725063" y="2135537"/>
            <a:ext cx="1179575" cy="2038660"/>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7" name="Content Placeholder 15">
            <a:extLst>
              <a:ext uri="{FF2B5EF4-FFF2-40B4-BE49-F238E27FC236}">
                <a16:creationId xmlns:a16="http://schemas.microsoft.com/office/drawing/2014/main" id="{1F6D7A4B-5FFE-2741-8477-E0CAA019B079}"/>
              </a:ext>
            </a:extLst>
          </p:cNvPr>
          <p:cNvSpPr>
            <a:spLocks noGrp="1"/>
          </p:cNvSpPr>
          <p:nvPr>
            <p:ph sz="quarter" idx="18" hasCustomPrompt="1"/>
          </p:nvPr>
        </p:nvSpPr>
        <p:spPr>
          <a:xfrm>
            <a:off x="2886944" y="2135537"/>
            <a:ext cx="1197123" cy="2038660"/>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9" name="Text Placeholder 4">
            <a:extLst>
              <a:ext uri="{FF2B5EF4-FFF2-40B4-BE49-F238E27FC236}">
                <a16:creationId xmlns:a16="http://schemas.microsoft.com/office/drawing/2014/main" id="{07CF99F6-2487-AC48-8A09-B34B72BD5FE9}"/>
              </a:ext>
            </a:extLst>
          </p:cNvPr>
          <p:cNvSpPr>
            <a:spLocks noGrp="1"/>
          </p:cNvSpPr>
          <p:nvPr>
            <p:ph type="body" sz="quarter" idx="11" hasCustomPrompt="1"/>
          </p:nvPr>
        </p:nvSpPr>
        <p:spPr>
          <a:xfrm>
            <a:off x="319819" y="4927922"/>
            <a:ext cx="1990063" cy="710323"/>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0" name="Text Placeholder 4">
            <a:extLst>
              <a:ext uri="{FF2B5EF4-FFF2-40B4-BE49-F238E27FC236}">
                <a16:creationId xmlns:a16="http://schemas.microsoft.com/office/drawing/2014/main" id="{7F7B5F75-90C0-F44E-9322-8FF1108BD340}"/>
              </a:ext>
            </a:extLst>
          </p:cNvPr>
          <p:cNvSpPr>
            <a:spLocks noGrp="1"/>
          </p:cNvSpPr>
          <p:nvPr>
            <p:ph type="body" sz="quarter" idx="12" hasCustomPrompt="1"/>
          </p:nvPr>
        </p:nvSpPr>
        <p:spPr>
          <a:xfrm>
            <a:off x="2490474" y="4927922"/>
            <a:ext cx="1990063" cy="710323"/>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1" name="Text Placeholder 4">
            <a:extLst>
              <a:ext uri="{FF2B5EF4-FFF2-40B4-BE49-F238E27FC236}">
                <a16:creationId xmlns:a16="http://schemas.microsoft.com/office/drawing/2014/main" id="{6E444E9C-8096-FE42-BE2A-094180C61109}"/>
              </a:ext>
            </a:extLst>
          </p:cNvPr>
          <p:cNvSpPr>
            <a:spLocks noGrp="1"/>
          </p:cNvSpPr>
          <p:nvPr>
            <p:ph type="body" sz="quarter" idx="13" hasCustomPrompt="1"/>
          </p:nvPr>
        </p:nvSpPr>
        <p:spPr>
          <a:xfrm>
            <a:off x="4661130" y="4927922"/>
            <a:ext cx="1990063" cy="710323"/>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12.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3" name="Content Placeholder 15">
            <a:extLst>
              <a:ext uri="{FF2B5EF4-FFF2-40B4-BE49-F238E27FC236}">
                <a16:creationId xmlns:a16="http://schemas.microsoft.com/office/drawing/2014/main" id="{30602BFF-4B8C-D046-AD65-47970BC89DF5}"/>
              </a:ext>
            </a:extLst>
          </p:cNvPr>
          <p:cNvSpPr>
            <a:spLocks noGrp="1"/>
          </p:cNvSpPr>
          <p:nvPr>
            <p:ph sz="quarter" idx="19" hasCustomPrompt="1"/>
          </p:nvPr>
        </p:nvSpPr>
        <p:spPr>
          <a:xfrm>
            <a:off x="5057600" y="2135537"/>
            <a:ext cx="1197123" cy="2038660"/>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4" name="Content Placeholder 15">
            <a:extLst>
              <a:ext uri="{FF2B5EF4-FFF2-40B4-BE49-F238E27FC236}">
                <a16:creationId xmlns:a16="http://schemas.microsoft.com/office/drawing/2014/main" id="{88A8CB35-A244-544E-8BAE-53CB85074FBB}"/>
              </a:ext>
            </a:extLst>
          </p:cNvPr>
          <p:cNvSpPr>
            <a:spLocks noGrp="1"/>
          </p:cNvSpPr>
          <p:nvPr>
            <p:ph sz="quarter" idx="20" hasCustomPrompt="1"/>
          </p:nvPr>
        </p:nvSpPr>
        <p:spPr>
          <a:xfrm>
            <a:off x="7228254" y="2135537"/>
            <a:ext cx="1197123" cy="2038660"/>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5" name="Text Placeholder 4">
            <a:extLst>
              <a:ext uri="{FF2B5EF4-FFF2-40B4-BE49-F238E27FC236}">
                <a16:creationId xmlns:a16="http://schemas.microsoft.com/office/drawing/2014/main" id="{D8D35D15-66F4-4840-BA72-4B7AB5A24EFD}"/>
              </a:ext>
            </a:extLst>
          </p:cNvPr>
          <p:cNvSpPr>
            <a:spLocks noGrp="1"/>
          </p:cNvSpPr>
          <p:nvPr>
            <p:ph type="body" sz="quarter" idx="21" hasCustomPrompt="1"/>
          </p:nvPr>
        </p:nvSpPr>
        <p:spPr>
          <a:xfrm>
            <a:off x="6831784" y="4927922"/>
            <a:ext cx="1990063" cy="710323"/>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12.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Tree>
    <p:extLst>
      <p:ext uri="{BB962C8B-B14F-4D97-AF65-F5344CB8AC3E}">
        <p14:creationId xmlns:p14="http://schemas.microsoft.com/office/powerpoint/2010/main" val="99326254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Graphic layout: four columns graphic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7712A-15EB-884C-BF95-7C690BA77817}"/>
              </a:ext>
            </a:extLst>
          </p:cNvPr>
          <p:cNvSpPr>
            <a:spLocks noGrp="1"/>
          </p:cNvSpPr>
          <p:nvPr>
            <p:ph type="title" hasCustomPrompt="1"/>
          </p:nvPr>
        </p:nvSpPr>
        <p:spPr>
          <a:xfrm>
            <a:off x="319818" y="435824"/>
            <a:ext cx="8502029" cy="744014"/>
          </a:xfrm>
        </p:spPr>
        <p:txBody>
          <a:bodyPr/>
          <a:lstStyle>
            <a:lvl1pPr>
              <a:defRPr/>
            </a:lvl1pPr>
          </a:lstStyle>
          <a:p>
            <a:r>
              <a:rPr lang="en-US" dirty="0"/>
              <a:t>Graphic layout: four columns graphic and text</a:t>
            </a:r>
          </a:p>
        </p:txBody>
      </p:sp>
      <p:sp>
        <p:nvSpPr>
          <p:cNvPr id="9" name="Text Placeholder 4">
            <a:extLst>
              <a:ext uri="{FF2B5EF4-FFF2-40B4-BE49-F238E27FC236}">
                <a16:creationId xmlns:a16="http://schemas.microsoft.com/office/drawing/2014/main" id="{07CF99F6-2487-AC48-8A09-B34B72BD5FE9}"/>
              </a:ext>
            </a:extLst>
          </p:cNvPr>
          <p:cNvSpPr>
            <a:spLocks noGrp="1"/>
          </p:cNvSpPr>
          <p:nvPr>
            <p:ph type="body" sz="quarter" idx="11" hasCustomPrompt="1"/>
          </p:nvPr>
        </p:nvSpPr>
        <p:spPr>
          <a:xfrm>
            <a:off x="319819" y="4496769"/>
            <a:ext cx="1990063" cy="981679"/>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0" name="Text Placeholder 4">
            <a:extLst>
              <a:ext uri="{FF2B5EF4-FFF2-40B4-BE49-F238E27FC236}">
                <a16:creationId xmlns:a16="http://schemas.microsoft.com/office/drawing/2014/main" id="{7F7B5F75-90C0-F44E-9322-8FF1108BD340}"/>
              </a:ext>
            </a:extLst>
          </p:cNvPr>
          <p:cNvSpPr>
            <a:spLocks noGrp="1"/>
          </p:cNvSpPr>
          <p:nvPr>
            <p:ph type="body" sz="quarter" idx="12" hasCustomPrompt="1"/>
          </p:nvPr>
        </p:nvSpPr>
        <p:spPr>
          <a:xfrm>
            <a:off x="2490474" y="4496769"/>
            <a:ext cx="1990063" cy="981679"/>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1" name="Text Placeholder 4">
            <a:extLst>
              <a:ext uri="{FF2B5EF4-FFF2-40B4-BE49-F238E27FC236}">
                <a16:creationId xmlns:a16="http://schemas.microsoft.com/office/drawing/2014/main" id="{6E444E9C-8096-FE42-BE2A-094180C61109}"/>
              </a:ext>
            </a:extLst>
          </p:cNvPr>
          <p:cNvSpPr>
            <a:spLocks noGrp="1"/>
          </p:cNvSpPr>
          <p:nvPr>
            <p:ph type="body" sz="quarter" idx="13" hasCustomPrompt="1"/>
          </p:nvPr>
        </p:nvSpPr>
        <p:spPr>
          <a:xfrm>
            <a:off x="4661130" y="4496769"/>
            <a:ext cx="1990063" cy="981679"/>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5" name="Text Placeholder 4">
            <a:extLst>
              <a:ext uri="{FF2B5EF4-FFF2-40B4-BE49-F238E27FC236}">
                <a16:creationId xmlns:a16="http://schemas.microsoft.com/office/drawing/2014/main" id="{D8D35D15-66F4-4840-BA72-4B7AB5A24EFD}"/>
              </a:ext>
            </a:extLst>
          </p:cNvPr>
          <p:cNvSpPr>
            <a:spLocks noGrp="1"/>
          </p:cNvSpPr>
          <p:nvPr>
            <p:ph type="body" sz="quarter" idx="21" hasCustomPrompt="1"/>
          </p:nvPr>
        </p:nvSpPr>
        <p:spPr>
          <a:xfrm>
            <a:off x="6831784" y="4496769"/>
            <a:ext cx="1990063" cy="981679"/>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6" name="Text Placeholder 3">
            <a:extLst>
              <a:ext uri="{FF2B5EF4-FFF2-40B4-BE49-F238E27FC236}">
                <a16:creationId xmlns:a16="http://schemas.microsoft.com/office/drawing/2014/main" id="{230B2181-C28A-41AF-90AF-789F4BDF67FE}"/>
              </a:ext>
            </a:extLst>
          </p:cNvPr>
          <p:cNvSpPr>
            <a:spLocks noGrp="1"/>
          </p:cNvSpPr>
          <p:nvPr>
            <p:ph type="body" sz="quarter" idx="20" hasCustomPrompt="1"/>
          </p:nvPr>
        </p:nvSpPr>
        <p:spPr>
          <a:xfrm>
            <a:off x="319818" y="1083831"/>
            <a:ext cx="8504830" cy="264816"/>
          </a:xfrm>
        </p:spPr>
        <p:txBody>
          <a:bodyPr wrap="square" lIns="0" tIns="0" rIns="0" bIns="0">
            <a:spAutoFit/>
          </a:bodyPr>
          <a:lstStyle>
            <a:lvl1pPr marL="0" indent="0">
              <a:lnSpc>
                <a:spcPct val="90000"/>
              </a:lnSpc>
              <a:spcBef>
                <a:spcPts val="0"/>
              </a:spcBef>
              <a:spcAft>
                <a:spcPts val="956"/>
              </a:spcAft>
              <a:buNone/>
              <a:defRPr sz="1912"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26pt</a:t>
            </a:r>
          </a:p>
        </p:txBody>
      </p:sp>
    </p:spTree>
    <p:extLst>
      <p:ext uri="{BB962C8B-B14F-4D97-AF65-F5344CB8AC3E}">
        <p14:creationId xmlns:p14="http://schemas.microsoft.com/office/powerpoint/2010/main" val="425274095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Graphic layout: four columns graphic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7712A-15EB-884C-BF95-7C690BA77817}"/>
              </a:ext>
            </a:extLst>
          </p:cNvPr>
          <p:cNvSpPr>
            <a:spLocks noGrp="1"/>
          </p:cNvSpPr>
          <p:nvPr>
            <p:ph type="title" hasCustomPrompt="1"/>
          </p:nvPr>
        </p:nvSpPr>
        <p:spPr>
          <a:xfrm>
            <a:off x="319818" y="435824"/>
            <a:ext cx="8502029" cy="744014"/>
          </a:xfrm>
        </p:spPr>
        <p:txBody>
          <a:bodyPr/>
          <a:lstStyle>
            <a:lvl1pPr>
              <a:defRPr/>
            </a:lvl1pPr>
          </a:lstStyle>
          <a:p>
            <a:r>
              <a:rPr lang="en-US" dirty="0"/>
              <a:t>Graphic layout: four columns graphic and text</a:t>
            </a:r>
          </a:p>
        </p:txBody>
      </p:sp>
      <p:sp>
        <p:nvSpPr>
          <p:cNvPr id="9" name="Text Placeholder 4">
            <a:extLst>
              <a:ext uri="{FF2B5EF4-FFF2-40B4-BE49-F238E27FC236}">
                <a16:creationId xmlns:a16="http://schemas.microsoft.com/office/drawing/2014/main" id="{07CF99F6-2487-AC48-8A09-B34B72BD5FE9}"/>
              </a:ext>
            </a:extLst>
          </p:cNvPr>
          <p:cNvSpPr>
            <a:spLocks noGrp="1"/>
          </p:cNvSpPr>
          <p:nvPr>
            <p:ph type="body" sz="quarter" idx="11" hasCustomPrompt="1"/>
          </p:nvPr>
        </p:nvSpPr>
        <p:spPr>
          <a:xfrm>
            <a:off x="319819" y="4496769"/>
            <a:ext cx="2724290" cy="619785"/>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0" name="Text Placeholder 4">
            <a:extLst>
              <a:ext uri="{FF2B5EF4-FFF2-40B4-BE49-F238E27FC236}">
                <a16:creationId xmlns:a16="http://schemas.microsoft.com/office/drawing/2014/main" id="{7F7B5F75-90C0-F44E-9322-8FF1108BD340}"/>
              </a:ext>
            </a:extLst>
          </p:cNvPr>
          <p:cNvSpPr>
            <a:spLocks noGrp="1"/>
          </p:cNvSpPr>
          <p:nvPr>
            <p:ph type="body" sz="quarter" idx="12" hasCustomPrompt="1"/>
          </p:nvPr>
        </p:nvSpPr>
        <p:spPr>
          <a:xfrm>
            <a:off x="3211022" y="4496769"/>
            <a:ext cx="2717288" cy="619785"/>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5" name="Text Placeholder 4">
            <a:extLst>
              <a:ext uri="{FF2B5EF4-FFF2-40B4-BE49-F238E27FC236}">
                <a16:creationId xmlns:a16="http://schemas.microsoft.com/office/drawing/2014/main" id="{D8D35D15-66F4-4840-BA72-4B7AB5A24EFD}"/>
              </a:ext>
            </a:extLst>
          </p:cNvPr>
          <p:cNvSpPr>
            <a:spLocks noGrp="1"/>
          </p:cNvSpPr>
          <p:nvPr>
            <p:ph type="body" sz="quarter" idx="21" hasCustomPrompt="1"/>
          </p:nvPr>
        </p:nvSpPr>
        <p:spPr>
          <a:xfrm>
            <a:off x="6095222" y="4496769"/>
            <a:ext cx="2726625" cy="619785"/>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1176">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6" name="Text Placeholder 3">
            <a:extLst>
              <a:ext uri="{FF2B5EF4-FFF2-40B4-BE49-F238E27FC236}">
                <a16:creationId xmlns:a16="http://schemas.microsoft.com/office/drawing/2014/main" id="{230B2181-C28A-41AF-90AF-789F4BDF67FE}"/>
              </a:ext>
            </a:extLst>
          </p:cNvPr>
          <p:cNvSpPr>
            <a:spLocks noGrp="1"/>
          </p:cNvSpPr>
          <p:nvPr>
            <p:ph type="body" sz="quarter" idx="20" hasCustomPrompt="1"/>
          </p:nvPr>
        </p:nvSpPr>
        <p:spPr>
          <a:xfrm>
            <a:off x="319818" y="1179838"/>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327199869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Graphic layout: four columns graphic and tex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011C51E-94BA-C44D-ABF4-E87C4124DAF0}"/>
              </a:ext>
            </a:extLst>
          </p:cNvPr>
          <p:cNvSpPr/>
          <p:nvPr userDrawn="1"/>
        </p:nvSpPr>
        <p:spPr bwMode="auto">
          <a:xfrm>
            <a:off x="4661130" y="1590385"/>
            <a:ext cx="1990063"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E6DDB665-2DD7-AE40-9862-C6E8E22E9215}"/>
              </a:ext>
            </a:extLst>
          </p:cNvPr>
          <p:cNvSpPr/>
          <p:nvPr userDrawn="1"/>
        </p:nvSpPr>
        <p:spPr bwMode="auto">
          <a:xfrm>
            <a:off x="2490474" y="1590385"/>
            <a:ext cx="1990063"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4CD677DE-AA2C-984C-BAE1-54D5F0B518CE}"/>
              </a:ext>
            </a:extLst>
          </p:cNvPr>
          <p:cNvSpPr/>
          <p:nvPr userDrawn="1"/>
        </p:nvSpPr>
        <p:spPr bwMode="auto">
          <a:xfrm>
            <a:off x="319819" y="1590385"/>
            <a:ext cx="1990063"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64" tIns="107571" rIns="134464" bIns="107571"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765"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Content Placeholder 15">
            <a:extLst>
              <a:ext uri="{FF2B5EF4-FFF2-40B4-BE49-F238E27FC236}">
                <a16:creationId xmlns:a16="http://schemas.microsoft.com/office/drawing/2014/main" id="{F580A529-D3A8-5643-80BA-3E2BE1AA8D57}"/>
              </a:ext>
            </a:extLst>
          </p:cNvPr>
          <p:cNvSpPr>
            <a:spLocks noGrp="1"/>
          </p:cNvSpPr>
          <p:nvPr>
            <p:ph sz="quarter" idx="17" hasCustomPrompt="1"/>
          </p:nvPr>
        </p:nvSpPr>
        <p:spPr>
          <a:xfrm>
            <a:off x="725063" y="2135537"/>
            <a:ext cx="1179575" cy="2038660"/>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7" name="Content Placeholder 15">
            <a:extLst>
              <a:ext uri="{FF2B5EF4-FFF2-40B4-BE49-F238E27FC236}">
                <a16:creationId xmlns:a16="http://schemas.microsoft.com/office/drawing/2014/main" id="{1F6D7A4B-5FFE-2741-8477-E0CAA019B079}"/>
              </a:ext>
            </a:extLst>
          </p:cNvPr>
          <p:cNvSpPr>
            <a:spLocks noGrp="1"/>
          </p:cNvSpPr>
          <p:nvPr>
            <p:ph sz="quarter" idx="18" hasCustomPrompt="1"/>
          </p:nvPr>
        </p:nvSpPr>
        <p:spPr>
          <a:xfrm>
            <a:off x="2886944" y="2135537"/>
            <a:ext cx="1197123" cy="2038660"/>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9" name="Text Placeholder 4">
            <a:extLst>
              <a:ext uri="{FF2B5EF4-FFF2-40B4-BE49-F238E27FC236}">
                <a16:creationId xmlns:a16="http://schemas.microsoft.com/office/drawing/2014/main" id="{07CF99F6-2487-AC48-8A09-B34B72BD5FE9}"/>
              </a:ext>
            </a:extLst>
          </p:cNvPr>
          <p:cNvSpPr>
            <a:spLocks noGrp="1"/>
          </p:cNvSpPr>
          <p:nvPr>
            <p:ph type="body" sz="quarter" idx="11" hasCustomPrompt="1"/>
          </p:nvPr>
        </p:nvSpPr>
        <p:spPr>
          <a:xfrm>
            <a:off x="319819" y="4927922"/>
            <a:ext cx="1990063" cy="710323"/>
          </a:xfrm>
        </p:spPr>
        <p:txBody>
          <a:bodyPr lIns="0" tIns="0" rIns="0" bIns="0"/>
          <a:lstStyle>
            <a:lvl1pPr marL="0" indent="0">
              <a:lnSpc>
                <a:spcPct val="100000"/>
              </a:lnSpc>
              <a:spcBef>
                <a:spcPts val="0"/>
              </a:spcBef>
              <a:spcAft>
                <a:spcPts val="588"/>
              </a:spcAft>
              <a:buNone/>
              <a:defRPr sz="1176" b="1">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0" name="Text Placeholder 4">
            <a:extLst>
              <a:ext uri="{FF2B5EF4-FFF2-40B4-BE49-F238E27FC236}">
                <a16:creationId xmlns:a16="http://schemas.microsoft.com/office/drawing/2014/main" id="{7F7B5F75-90C0-F44E-9322-8FF1108BD340}"/>
              </a:ext>
            </a:extLst>
          </p:cNvPr>
          <p:cNvSpPr>
            <a:spLocks noGrp="1"/>
          </p:cNvSpPr>
          <p:nvPr>
            <p:ph type="body" sz="quarter" idx="12" hasCustomPrompt="1"/>
          </p:nvPr>
        </p:nvSpPr>
        <p:spPr>
          <a:xfrm>
            <a:off x="2490474" y="4927922"/>
            <a:ext cx="1990063" cy="710323"/>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a:t>
            </a:r>
            <a:r>
              <a:rPr lang="en-US" dirty="0" err="1"/>
              <a:t>Semibold</a:t>
            </a:r>
            <a:r>
              <a:rPr lang="en-US" dirty="0"/>
              <a:t> 16</a:t>
            </a:r>
          </a:p>
          <a:p>
            <a:pPr lvl="1"/>
            <a:r>
              <a:rPr lang="en-US" dirty="0"/>
              <a:t>Body copy Segoe Regular 12.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1" name="Text Placeholder 4">
            <a:extLst>
              <a:ext uri="{FF2B5EF4-FFF2-40B4-BE49-F238E27FC236}">
                <a16:creationId xmlns:a16="http://schemas.microsoft.com/office/drawing/2014/main" id="{6E444E9C-8096-FE42-BE2A-094180C61109}"/>
              </a:ext>
            </a:extLst>
          </p:cNvPr>
          <p:cNvSpPr>
            <a:spLocks noGrp="1"/>
          </p:cNvSpPr>
          <p:nvPr>
            <p:ph type="body" sz="quarter" idx="13" hasCustomPrompt="1"/>
          </p:nvPr>
        </p:nvSpPr>
        <p:spPr>
          <a:xfrm>
            <a:off x="4661130" y="4927922"/>
            <a:ext cx="1990063" cy="710323"/>
          </a:xfrm>
        </p:spPr>
        <p:txBody>
          <a:bodyPr lIns="0" tIns="0" rIns="0" bIns="0"/>
          <a:lstStyle>
            <a:lvl1pPr marL="0" indent="0">
              <a:lnSpc>
                <a:spcPct val="100000"/>
              </a:lnSpc>
              <a:spcBef>
                <a:spcPts val="0"/>
              </a:spcBef>
              <a:spcAft>
                <a:spcPts val="588"/>
              </a:spcAft>
              <a:buNone/>
              <a:defRPr sz="1176">
                <a:solidFill>
                  <a:schemeClr val="accent1"/>
                </a:solidFill>
                <a:latin typeface="+mj-lt"/>
              </a:defRPr>
            </a:lvl1pPr>
            <a:lvl2pPr marL="0" marR="0" indent="0" algn="l" defTabSz="685845" rtl="0" eaLnBrk="1" fontAlgn="auto" latinLnBrk="0" hangingPunct="1">
              <a:lnSpc>
                <a:spcPct val="100000"/>
              </a:lnSpc>
              <a:spcBef>
                <a:spcPts val="0"/>
              </a:spcBef>
              <a:spcAft>
                <a:spcPts val="588"/>
              </a:spcAft>
              <a:buClrTx/>
              <a:buSzPct val="90000"/>
              <a:buFont typeface="Arial" panose="020B0604020202020204" pitchFamily="34" charset="0"/>
              <a:buNone/>
              <a:tabLst/>
              <a:defRPr sz="882">
                <a:solidFill>
                  <a:srgbClr val="000000"/>
                </a:solidFill>
              </a:defRPr>
            </a:lvl2pPr>
            <a:lvl3pPr marL="336179" indent="0">
              <a:buNone/>
              <a:defRPr/>
            </a:lvl3pPr>
            <a:lvl4pPr marL="504269" indent="0">
              <a:buNone/>
              <a:defRPr/>
            </a:lvl4pPr>
            <a:lvl5pPr marL="672358" indent="0">
              <a:buNone/>
              <a:defRPr/>
            </a:lvl5pPr>
          </a:lstStyle>
          <a:p>
            <a:pPr lvl="0"/>
            <a:r>
              <a:rPr lang="en-US" dirty="0"/>
              <a:t>Paragraph title Segoe UI bold 16</a:t>
            </a:r>
          </a:p>
          <a:p>
            <a:pPr lvl="1"/>
            <a:r>
              <a:rPr lang="en-US" dirty="0"/>
              <a:t>Body copy Segoe Regular 12.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3" name="Content Placeholder 15">
            <a:extLst>
              <a:ext uri="{FF2B5EF4-FFF2-40B4-BE49-F238E27FC236}">
                <a16:creationId xmlns:a16="http://schemas.microsoft.com/office/drawing/2014/main" id="{30602BFF-4B8C-D046-AD65-47970BC89DF5}"/>
              </a:ext>
            </a:extLst>
          </p:cNvPr>
          <p:cNvSpPr>
            <a:spLocks noGrp="1"/>
          </p:cNvSpPr>
          <p:nvPr>
            <p:ph sz="quarter" idx="19" hasCustomPrompt="1"/>
          </p:nvPr>
        </p:nvSpPr>
        <p:spPr>
          <a:xfrm>
            <a:off x="5057600" y="2135537"/>
            <a:ext cx="1197123" cy="2038660"/>
          </a:xfrm>
        </p:spPr>
        <p:txBody>
          <a:bodyPr anchor="ctr">
            <a:noAutofit/>
          </a:bodyPr>
          <a:lstStyle>
            <a:lvl1pPr marL="0" indent="0" algn="ctr">
              <a:buNone/>
              <a:defRPr sz="1471">
                <a:solidFill>
                  <a:schemeClr val="tx2"/>
                </a:solidFill>
                <a:latin typeface="+mj-lt"/>
              </a:defRPr>
            </a:lvl1pPr>
          </a:lstStyle>
          <a:p>
            <a:pPr lvl="0"/>
            <a:r>
              <a:rPr lang="en-US" dirty="0"/>
              <a:t> </a:t>
            </a:r>
          </a:p>
        </p:txBody>
      </p:sp>
      <p:sp>
        <p:nvSpPr>
          <p:cNvPr id="16" name="Title Placeholder 1">
            <a:extLst>
              <a:ext uri="{FF2B5EF4-FFF2-40B4-BE49-F238E27FC236}">
                <a16:creationId xmlns:a16="http://schemas.microsoft.com/office/drawing/2014/main" id="{239108C4-4A06-456D-B5B4-DB0EB0A8D417}"/>
              </a:ext>
            </a:extLst>
          </p:cNvPr>
          <p:cNvSpPr>
            <a:spLocks noGrp="1"/>
          </p:cNvSpPr>
          <p:nvPr>
            <p:ph type="title" hasCustomPrompt="1"/>
          </p:nvPr>
        </p:nvSpPr>
        <p:spPr>
          <a:xfrm>
            <a:off x="319818" y="440495"/>
            <a:ext cx="850202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Heading Segoe UI </a:t>
            </a:r>
            <a:r>
              <a:rPr lang="en-US" dirty="0" err="1"/>
              <a:t>Semibold</a:t>
            </a:r>
            <a:r>
              <a:rPr lang="en-US" dirty="0"/>
              <a:t> 32pt</a:t>
            </a:r>
          </a:p>
        </p:txBody>
      </p:sp>
      <p:sp>
        <p:nvSpPr>
          <p:cNvPr id="14" name="Text Placeholder 3">
            <a:extLst>
              <a:ext uri="{FF2B5EF4-FFF2-40B4-BE49-F238E27FC236}">
                <a16:creationId xmlns:a16="http://schemas.microsoft.com/office/drawing/2014/main" id="{E34C010E-5073-4CCB-9601-CDDD573EC1C4}"/>
              </a:ext>
            </a:extLst>
          </p:cNvPr>
          <p:cNvSpPr>
            <a:spLocks noGrp="1"/>
          </p:cNvSpPr>
          <p:nvPr>
            <p:ph type="body" sz="quarter" idx="20" hasCustomPrompt="1"/>
          </p:nvPr>
        </p:nvSpPr>
        <p:spPr>
          <a:xfrm>
            <a:off x="319818" y="1179838"/>
            <a:ext cx="8504830" cy="224100"/>
          </a:xfrm>
        </p:spPr>
        <p:txBody>
          <a:bodyPr wrap="square" lIns="0" tIns="0" rIns="0" bIns="0">
            <a:spAutoFit/>
          </a:bodyPr>
          <a:lstStyle>
            <a:lvl1pPr marL="0" indent="0">
              <a:lnSpc>
                <a:spcPct val="90000"/>
              </a:lnSpc>
              <a:spcBef>
                <a:spcPts val="0"/>
              </a:spcBef>
              <a:spcAft>
                <a:spcPts val="956"/>
              </a:spcAft>
              <a:buNone/>
              <a:defRPr sz="1618" b="0" i="0">
                <a:solidFill>
                  <a:srgbClr val="000000"/>
                </a:solidFill>
                <a:latin typeface="+mn-lt"/>
              </a:defRPr>
            </a:lvl1pPr>
            <a:lvl2pPr marL="168090" indent="0">
              <a:lnSpc>
                <a:spcPct val="90000"/>
              </a:lnSpc>
              <a:spcBef>
                <a:spcPts val="0"/>
              </a:spcBef>
              <a:spcAft>
                <a:spcPts val="956"/>
              </a:spcAft>
              <a:buNone/>
              <a:defRPr sz="1471">
                <a:solidFill>
                  <a:schemeClr val="tx2"/>
                </a:solidFill>
              </a:defRPr>
            </a:lvl2pPr>
            <a:lvl3pPr marL="336179" indent="0">
              <a:spcBef>
                <a:spcPts val="0"/>
              </a:spcBef>
              <a:spcAft>
                <a:spcPts val="956"/>
              </a:spcAft>
              <a:buNone/>
              <a:defRPr sz="1471"/>
            </a:lvl3pPr>
            <a:lvl4pPr marL="504269" indent="0">
              <a:spcBef>
                <a:spcPts val="0"/>
              </a:spcBef>
              <a:spcAft>
                <a:spcPts val="956"/>
              </a:spcAft>
              <a:buNone/>
              <a:defRPr sz="1471"/>
            </a:lvl4pPr>
            <a:lvl5pPr marL="672358" indent="0">
              <a:buNone/>
              <a:defRPr/>
            </a:lvl5pPr>
          </a:lstStyle>
          <a:p>
            <a:pPr lvl="0"/>
            <a:r>
              <a:rPr lang="en-US" dirty="0"/>
              <a:t>Subtitle Segoe UI 22pt</a:t>
            </a:r>
          </a:p>
        </p:txBody>
      </p:sp>
    </p:spTree>
    <p:extLst>
      <p:ext uri="{BB962C8B-B14F-4D97-AF65-F5344CB8AC3E}">
        <p14:creationId xmlns:p14="http://schemas.microsoft.com/office/powerpoint/2010/main" val="2553942837"/>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319818" y="2135536"/>
            <a:ext cx="8502029" cy="4288197"/>
          </a:xfrm>
        </p:spPr>
        <p:txBody>
          <a:bodyPr bIns="1737360" anchor="ctr">
            <a:noAutofit/>
          </a:bodyPr>
          <a:lstStyle>
            <a:lvl1pPr algn="ctr">
              <a:defRPr sz="1471">
                <a:solidFill>
                  <a:srgbClr val="000000"/>
                </a:solidFill>
                <a:latin typeface="+mj-lt"/>
              </a:defRPr>
            </a:lvl1pPr>
          </a:lstStyle>
          <a:p>
            <a:r>
              <a:rPr lang="en-US"/>
              <a:t>Click icon to add table</a:t>
            </a:r>
            <a:endParaRPr lang="en-US" dirty="0"/>
          </a:p>
        </p:txBody>
      </p:sp>
      <p:sp>
        <p:nvSpPr>
          <p:cNvPr id="5" name="Title Placeholder 1">
            <a:extLst>
              <a:ext uri="{FF2B5EF4-FFF2-40B4-BE49-F238E27FC236}">
                <a16:creationId xmlns:a16="http://schemas.microsoft.com/office/drawing/2014/main" id="{4F997AC3-87B6-4E0B-88C2-A05069E413C4}"/>
              </a:ext>
            </a:extLst>
          </p:cNvPr>
          <p:cNvSpPr>
            <a:spLocks noGrp="1"/>
          </p:cNvSpPr>
          <p:nvPr>
            <p:ph type="title" hasCustomPrompt="1"/>
          </p:nvPr>
        </p:nvSpPr>
        <p:spPr>
          <a:xfrm>
            <a:off x="319818" y="440495"/>
            <a:ext cx="8502029" cy="739343"/>
          </a:xfrm>
          <a:prstGeom prst="rect">
            <a:avLst/>
          </a:prstGeom>
        </p:spPr>
        <p:txBody>
          <a:bodyPr vert="horz" wrap="square" lIns="0" tIns="164592" rIns="0" bIns="0" rtlCol="0" anchor="t">
            <a:noAutofit/>
          </a:bodyPr>
          <a:lstStyle>
            <a:lvl1pPr>
              <a:defRPr>
                <a:solidFill>
                  <a:srgbClr val="000000"/>
                </a:solidFill>
              </a:defRPr>
            </a:lvl1pPr>
          </a:lstStyle>
          <a:p>
            <a:r>
              <a:rPr lang="en-US" dirty="0"/>
              <a:t>Table layout</a:t>
            </a:r>
          </a:p>
        </p:txBody>
      </p:sp>
    </p:spTree>
    <p:extLst>
      <p:ext uri="{BB962C8B-B14F-4D97-AF65-F5344CB8AC3E}">
        <p14:creationId xmlns:p14="http://schemas.microsoft.com/office/powerpoint/2010/main" val="376574840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319819" y="1184319"/>
            <a:ext cx="5608492" cy="3535032"/>
          </a:xfrm>
          <a:noFill/>
        </p:spPr>
        <p:txBody>
          <a:bodyPr vert="horz" wrap="square" lIns="0" tIns="0" rIns="0" bIns="0" rtlCol="0" anchor="t" anchorCtr="0">
            <a:noAutofit/>
          </a:bodyPr>
          <a:lstStyle>
            <a:lvl1pPr>
              <a:lnSpc>
                <a:spcPct val="90000"/>
              </a:lnSpc>
              <a:defRPr lang="en-US" sz="3971" spc="-110" dirty="0">
                <a:solidFill>
                  <a:srgbClr val="000000"/>
                </a:solidFill>
              </a:defRPr>
            </a:lvl1pPr>
          </a:lstStyle>
          <a:p>
            <a:pPr marL="0" lvl="0">
              <a:lnSpc>
                <a:spcPts val="4118"/>
              </a:lnSpc>
            </a:pPr>
            <a:r>
              <a:rPr lang="en-US" dirty="0"/>
              <a:t>Section title</a:t>
            </a:r>
          </a:p>
        </p:txBody>
      </p:sp>
    </p:spTree>
    <p:extLst>
      <p:ext uri="{BB962C8B-B14F-4D97-AF65-F5344CB8AC3E}">
        <p14:creationId xmlns:p14="http://schemas.microsoft.com/office/powerpoint/2010/main" val="25758686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blue">
    <p:bg>
      <p:bgPr>
        <a:solidFill>
          <a:srgbClr val="0278D4"/>
        </a:solidFill>
        <a:effectLst/>
      </p:bgPr>
    </p:bg>
    <p:spTree>
      <p:nvGrpSpPr>
        <p:cNvPr id="1" name=""/>
        <p:cNvGrpSpPr/>
        <p:nvPr/>
      </p:nvGrpSpPr>
      <p:grpSpPr>
        <a:xfrm>
          <a:off x="0" y="0"/>
          <a:ext cx="0" cy="0"/>
          <a:chOff x="0" y="0"/>
          <a:chExt cx="0" cy="0"/>
        </a:xfrm>
      </p:grpSpPr>
      <p:sp>
        <p:nvSpPr>
          <p:cNvPr id="3" name="Title 35">
            <a:extLst>
              <a:ext uri="{FF2B5EF4-FFF2-40B4-BE49-F238E27FC236}">
                <a16:creationId xmlns:a16="http://schemas.microsoft.com/office/drawing/2014/main" id="{51E9DCD3-357B-4AF7-BDD2-18E09F714F4A}"/>
              </a:ext>
            </a:extLst>
          </p:cNvPr>
          <p:cNvSpPr>
            <a:spLocks noGrp="1"/>
          </p:cNvSpPr>
          <p:nvPr>
            <p:ph type="title" hasCustomPrompt="1"/>
          </p:nvPr>
        </p:nvSpPr>
        <p:spPr>
          <a:xfrm>
            <a:off x="319819" y="1184319"/>
            <a:ext cx="5608492" cy="3535032"/>
          </a:xfrm>
          <a:noFill/>
        </p:spPr>
        <p:txBody>
          <a:bodyPr vert="horz" wrap="square" lIns="0" tIns="0" rIns="0" bIns="0" rtlCol="0" anchor="t" anchorCtr="0">
            <a:noAutofit/>
          </a:bodyPr>
          <a:lstStyle>
            <a:lvl1pPr>
              <a:lnSpc>
                <a:spcPct val="90000"/>
              </a:lnSpc>
              <a:defRPr lang="en-US" sz="3971" spc="-110" dirty="0">
                <a:solidFill>
                  <a:schemeClr val="tx2"/>
                </a:solidFill>
              </a:defRPr>
            </a:lvl1pPr>
          </a:lstStyle>
          <a:p>
            <a:pPr marL="0" lvl="0">
              <a:lnSpc>
                <a:spcPts val="4118"/>
              </a:lnSpc>
            </a:pPr>
            <a:r>
              <a:rPr lang="en-US" dirty="0"/>
              <a:t>Section title</a:t>
            </a:r>
          </a:p>
        </p:txBody>
      </p:sp>
    </p:spTree>
    <p:extLst>
      <p:ext uri="{BB962C8B-B14F-4D97-AF65-F5344CB8AC3E}">
        <p14:creationId xmlns:p14="http://schemas.microsoft.com/office/powerpoint/2010/main" val="2890912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title photo">
    <p:spTree>
      <p:nvGrpSpPr>
        <p:cNvPr id="1" name=""/>
        <p:cNvGrpSpPr/>
        <p:nvPr/>
      </p:nvGrpSpPr>
      <p:grpSpPr>
        <a:xfrm>
          <a:off x="0" y="0"/>
          <a:ext cx="0" cy="0"/>
          <a:chOff x="0" y="0"/>
          <a:chExt cx="0" cy="0"/>
        </a:xfrm>
      </p:grpSpPr>
      <p:pic>
        <p:nvPicPr>
          <p:cNvPr id="7" name="Picture 6" descr="A person in a blue shirt&#10;&#10;Description generated with high confidence">
            <a:extLst>
              <a:ext uri="{FF2B5EF4-FFF2-40B4-BE49-F238E27FC236}">
                <a16:creationId xmlns:a16="http://schemas.microsoft.com/office/drawing/2014/main" id="{6ED214DD-0EEC-4ACC-A022-15CDD9C0AD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9142698" cy="6857996"/>
          </a:xfrm>
          <a:prstGeom prst="rect">
            <a:avLst/>
          </a:prstGeom>
        </p:spPr>
      </p:pic>
      <p:sp>
        <p:nvSpPr>
          <p:cNvPr id="5" name="Title 35">
            <a:extLst>
              <a:ext uri="{FF2B5EF4-FFF2-40B4-BE49-F238E27FC236}">
                <a16:creationId xmlns:a16="http://schemas.microsoft.com/office/drawing/2014/main" id="{8441881C-06B8-4CD2-ADC6-DFD3519E6A19}"/>
              </a:ext>
            </a:extLst>
          </p:cNvPr>
          <p:cNvSpPr>
            <a:spLocks noGrp="1"/>
          </p:cNvSpPr>
          <p:nvPr>
            <p:ph type="title" hasCustomPrompt="1"/>
          </p:nvPr>
        </p:nvSpPr>
        <p:spPr>
          <a:xfrm>
            <a:off x="319819" y="1184319"/>
            <a:ext cx="5608492" cy="3535032"/>
          </a:xfrm>
          <a:noFill/>
        </p:spPr>
        <p:txBody>
          <a:bodyPr vert="horz" wrap="square" lIns="0" tIns="0" rIns="0" bIns="0" rtlCol="0" anchor="t" anchorCtr="0">
            <a:noAutofit/>
          </a:bodyPr>
          <a:lstStyle>
            <a:lvl1pPr>
              <a:lnSpc>
                <a:spcPct val="90000"/>
              </a:lnSpc>
              <a:defRPr lang="en-US" sz="3971" spc="-110" dirty="0">
                <a:solidFill>
                  <a:srgbClr val="000000"/>
                </a:solidFill>
              </a:defRPr>
            </a:lvl1pPr>
          </a:lstStyle>
          <a:p>
            <a:pPr marL="0" lvl="0">
              <a:lnSpc>
                <a:spcPts val="4118"/>
              </a:lnSpc>
            </a:pPr>
            <a:r>
              <a:rPr lang="en-US" dirty="0"/>
              <a:t>Section title</a:t>
            </a:r>
          </a:p>
        </p:txBody>
      </p:sp>
    </p:spTree>
    <p:extLst>
      <p:ext uri="{BB962C8B-B14F-4D97-AF65-F5344CB8AC3E}">
        <p14:creationId xmlns:p14="http://schemas.microsoft.com/office/powerpoint/2010/main" val="85439906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22430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 you whi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07DE85-B70F-4309-8506-6C011BC20860}"/>
              </a:ext>
            </a:extLst>
          </p:cNvPr>
          <p:cNvSpPr>
            <a:spLocks noGrp="1"/>
          </p:cNvSpPr>
          <p:nvPr>
            <p:ph type="title" hasCustomPrompt="1"/>
          </p:nvPr>
        </p:nvSpPr>
        <p:spPr>
          <a:xfrm>
            <a:off x="319818" y="1829711"/>
            <a:ext cx="5608492" cy="1473396"/>
          </a:xfrm>
          <a:noFill/>
        </p:spPr>
        <p:txBody>
          <a:bodyPr lIns="0" tIns="0" rIns="0" bIns="0" anchor="t" anchorCtr="0"/>
          <a:lstStyle>
            <a:lvl1pPr>
              <a:lnSpc>
                <a:spcPct val="100000"/>
              </a:lnSpc>
              <a:spcAft>
                <a:spcPts val="956"/>
              </a:spcAft>
              <a:defRPr sz="1912" spc="-110" baseline="0">
                <a:solidFill>
                  <a:schemeClr val="accent1"/>
                </a:solidFill>
              </a:defRPr>
            </a:lvl1pPr>
          </a:lstStyle>
          <a:p>
            <a:r>
              <a:rPr lang="en-US" dirty="0"/>
              <a:t>Thank you.</a:t>
            </a:r>
          </a:p>
        </p:txBody>
      </p:sp>
      <p:sp>
        <p:nvSpPr>
          <p:cNvPr id="7" name="Text Box 3">
            <a:extLst>
              <a:ext uri="{FF2B5EF4-FFF2-40B4-BE49-F238E27FC236}">
                <a16:creationId xmlns:a16="http://schemas.microsoft.com/office/drawing/2014/main" id="{F3523A4C-09FD-49AC-AA6D-1A6E7B7893EE}"/>
              </a:ext>
            </a:extLst>
          </p:cNvPr>
          <p:cNvSpPr txBox="1">
            <a:spLocks noChangeArrowheads="1"/>
          </p:cNvSpPr>
          <p:nvPr userDrawn="1"/>
        </p:nvSpPr>
        <p:spPr bwMode="blackWhite">
          <a:xfrm>
            <a:off x="321370" y="6318462"/>
            <a:ext cx="3361593" cy="7925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685513" eaLnBrk="0" hangingPunct="0"/>
            <a:r>
              <a:rPr lang="en-US" sz="515" dirty="0">
                <a:solidFill>
                  <a:srgbClr val="000000"/>
                </a:solidFill>
                <a:cs typeface="Segoe UI" pitchFamily="34" charset="0"/>
              </a:rPr>
              <a:t>© Copyright Microsoft Corporation. All rights reserved. </a:t>
            </a:r>
          </a:p>
        </p:txBody>
      </p:sp>
      <p:pic>
        <p:nvPicPr>
          <p:cNvPr id="8" name="Picture 7">
            <a:extLst>
              <a:ext uri="{FF2B5EF4-FFF2-40B4-BE49-F238E27FC236}">
                <a16:creationId xmlns:a16="http://schemas.microsoft.com/office/drawing/2014/main" id="{944C8B45-9D01-4389-94BD-CBAF3D8B350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2158" y="437137"/>
            <a:ext cx="672319" cy="190218"/>
          </a:xfrm>
          <a:prstGeom prst="rect">
            <a:avLst/>
          </a:prstGeom>
        </p:spPr>
      </p:pic>
    </p:spTree>
    <p:extLst>
      <p:ext uri="{BB962C8B-B14F-4D97-AF65-F5344CB8AC3E}">
        <p14:creationId xmlns:p14="http://schemas.microsoft.com/office/powerpoint/2010/main" val="22213928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ank you blue">
    <p:bg>
      <p:bgPr>
        <a:solidFill>
          <a:srgbClr val="0278D4"/>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319819" y="1829711"/>
            <a:ext cx="5608492" cy="1473396"/>
          </a:xfrm>
          <a:noFill/>
        </p:spPr>
        <p:txBody>
          <a:bodyPr lIns="0" tIns="0" rIns="0" bIns="0" anchor="t" anchorCtr="0"/>
          <a:lstStyle>
            <a:lvl1pPr>
              <a:lnSpc>
                <a:spcPct val="100000"/>
              </a:lnSpc>
              <a:spcAft>
                <a:spcPts val="956"/>
              </a:spcAft>
              <a:defRPr sz="1912" spc="-110" baseline="0">
                <a:solidFill>
                  <a:schemeClr val="bg2"/>
                </a:solidFill>
              </a:defRPr>
            </a:lvl1pPr>
          </a:lstStyle>
          <a:p>
            <a:r>
              <a:rPr lang="en-US" dirty="0"/>
              <a:t>Thank you.</a:t>
            </a:r>
          </a:p>
        </p:txBody>
      </p:sp>
      <p:sp>
        <p:nvSpPr>
          <p:cNvPr id="4" name="Text Box 3">
            <a:extLst>
              <a:ext uri="{FF2B5EF4-FFF2-40B4-BE49-F238E27FC236}">
                <a16:creationId xmlns:a16="http://schemas.microsoft.com/office/drawing/2014/main" id="{1688BD8D-D2E4-4DFC-B39C-D55D84362354}"/>
              </a:ext>
            </a:extLst>
          </p:cNvPr>
          <p:cNvSpPr txBox="1">
            <a:spLocks noChangeArrowheads="1"/>
          </p:cNvSpPr>
          <p:nvPr userDrawn="1"/>
        </p:nvSpPr>
        <p:spPr bwMode="blackWhite">
          <a:xfrm>
            <a:off x="321370" y="6318462"/>
            <a:ext cx="3361593" cy="7925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685513" eaLnBrk="0" hangingPunct="0"/>
            <a:r>
              <a:rPr lang="en-US" sz="515" dirty="0">
                <a:solidFill>
                  <a:schemeClr val="bg2"/>
                </a:solidFill>
                <a:cs typeface="Segoe UI" pitchFamily="34" charset="0"/>
              </a:rPr>
              <a:t>© Copyright Microsoft Corporation. All rights reserved. </a:t>
            </a:r>
          </a:p>
        </p:txBody>
      </p:sp>
      <p:pic>
        <p:nvPicPr>
          <p:cNvPr id="5" name="Picture 4">
            <a:extLst>
              <a:ext uri="{FF2B5EF4-FFF2-40B4-BE49-F238E27FC236}">
                <a16:creationId xmlns:a16="http://schemas.microsoft.com/office/drawing/2014/main" id="{C36BDE7C-8AED-4A87-A171-2EB14E4B983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511" y="437140"/>
            <a:ext cx="672319" cy="191140"/>
          </a:xfrm>
          <a:prstGeom prst="rect">
            <a:avLst/>
          </a:prstGeom>
        </p:spPr>
      </p:pic>
    </p:spTree>
    <p:extLst>
      <p:ext uri="{BB962C8B-B14F-4D97-AF65-F5344CB8AC3E}">
        <p14:creationId xmlns:p14="http://schemas.microsoft.com/office/powerpoint/2010/main" val="697500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319818" y="440495"/>
            <a:ext cx="850202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Title</a:t>
            </a:r>
          </a:p>
        </p:txBody>
      </p:sp>
    </p:spTree>
    <p:extLst>
      <p:ext uri="{BB962C8B-B14F-4D97-AF65-F5344CB8AC3E}">
        <p14:creationId xmlns:p14="http://schemas.microsoft.com/office/powerpoint/2010/main" val="56382571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01930" y="289515"/>
            <a:ext cx="8741880" cy="89966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99396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amp; Content, 2-color,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9437" y="1447799"/>
            <a:ext cx="8363938" cy="1246495"/>
          </a:xfrm>
          <a:prstGeom prst="rect">
            <a:avLst/>
          </a:prstGeom>
        </p:spPr>
        <p:txBody>
          <a:bodyPr/>
          <a:lstStyle>
            <a:lvl1pPr marL="0" indent="0">
              <a:spcBef>
                <a:spcPts val="1800"/>
              </a:spcBef>
              <a:buNone/>
              <a:defRPr sz="3000">
                <a:solidFill>
                  <a:schemeClr val="tx2"/>
                </a:solidFill>
                <a:latin typeface="+mj-lt"/>
              </a:defRPr>
            </a:lvl1pPr>
            <a:lvl2pPr marL="0" indent="0">
              <a:buNone/>
              <a:defRPr sz="1500">
                <a:gradFill>
                  <a:gsLst>
                    <a:gs pos="100000">
                      <a:schemeClr val="bg2"/>
                    </a:gs>
                    <a:gs pos="6000">
                      <a:schemeClr val="bg2"/>
                    </a:gs>
                  </a:gsLst>
                  <a:lin ang="5400000" scaled="0"/>
                </a:gradFill>
              </a:defRPr>
            </a:lvl2pPr>
            <a:lvl3pPr marL="173815" indent="0">
              <a:buNone/>
              <a:defRPr sz="1500">
                <a:gradFill>
                  <a:gsLst>
                    <a:gs pos="100000">
                      <a:schemeClr val="bg2"/>
                    </a:gs>
                    <a:gs pos="6000">
                      <a:schemeClr val="bg2"/>
                    </a:gs>
                  </a:gsLst>
                  <a:lin ang="5400000" scaled="0"/>
                </a:gradFill>
              </a:defRPr>
            </a:lvl3pPr>
            <a:lvl4pPr marL="342869" indent="0">
              <a:buNone/>
              <a:defRPr sz="1500">
                <a:gradFill>
                  <a:gsLst>
                    <a:gs pos="100000">
                      <a:schemeClr val="bg2"/>
                    </a:gs>
                    <a:gs pos="6000">
                      <a:schemeClr val="bg2"/>
                    </a:gs>
                  </a:gsLst>
                  <a:lin ang="5400000" scaled="0"/>
                </a:gradFill>
              </a:defRPr>
            </a:lvl4pPr>
            <a:lvl5pPr marL="520256" indent="0">
              <a:buNone/>
              <a:defRPr sz="1500">
                <a:gradFill>
                  <a:gsLst>
                    <a:gs pos="100000">
                      <a:schemeClr val="bg2"/>
                    </a:gs>
                    <a:gs pos="6000">
                      <a:schemeClr val="bg2"/>
                    </a:gs>
                  </a:gsLst>
                  <a:lin ang="5400000" scaled="0"/>
                </a:gra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6" name="Slide Number Placeholder 9"/>
          <p:cNvSpPr>
            <a:spLocks noGrp="1"/>
          </p:cNvSpPr>
          <p:nvPr>
            <p:ph type="sldNum" sz="quarter" idx="12"/>
          </p:nvPr>
        </p:nvSpPr>
        <p:spPr>
          <a:xfrm>
            <a:off x="390627" y="6399557"/>
            <a:ext cx="420624" cy="219456"/>
          </a:xfrm>
          <a:prstGeom prst="rect">
            <a:avLst/>
          </a:prstGeom>
        </p:spPr>
        <p:txBody>
          <a:bodyPr lIns="121899" tIns="60949" rIns="121899" bIns="60949" anchor="ctr"/>
          <a:lstStyle>
            <a:lvl1pPr algn="l">
              <a:defRPr sz="1200">
                <a:gradFill>
                  <a:gsLst>
                    <a:gs pos="100000">
                      <a:schemeClr val="bg2"/>
                    </a:gs>
                    <a:gs pos="0">
                      <a:schemeClr val="bg2"/>
                    </a:gs>
                  </a:gsLst>
                  <a:lin ang="5400000" scaled="0"/>
                </a:gradFill>
              </a:defRPr>
            </a:lvl1pPr>
          </a:lstStyle>
          <a:p>
            <a:fld id="{F38429DB-D0A1-4809-83A9-F9B56BA4285A}" type="slidenum">
              <a:rPr lang="en-US" smtClean="0"/>
              <a:t>‹#›</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4565" y="6119999"/>
            <a:ext cx="1564450" cy="722376"/>
          </a:xfrm>
          <a:prstGeom prst="rect">
            <a:avLst/>
          </a:prstGeom>
        </p:spPr>
      </p:pic>
    </p:spTree>
    <p:extLst>
      <p:ext uri="{BB962C8B-B14F-4D97-AF65-F5344CB8AC3E}">
        <p14:creationId xmlns:p14="http://schemas.microsoft.com/office/powerpoint/2010/main" val="272771542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71950" y="3932902"/>
            <a:ext cx="7388941" cy="1661655"/>
          </a:xfrm>
          <a:noFill/>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71949" y="5594556"/>
            <a:ext cx="7382308" cy="904568"/>
          </a:xfrm>
        </p:spPr>
        <p:txBody>
          <a:bodyPr>
            <a:normAutofit/>
          </a:bodyPr>
          <a:lstStyle>
            <a:lvl1pPr marL="0" indent="0" algn="r">
              <a:buNone/>
              <a:defRPr sz="2800" b="0" i="0">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802996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6696" y="544923"/>
            <a:ext cx="8259098" cy="1018035"/>
          </a:xfrm>
        </p:spPr>
        <p:txBody>
          <a:bodyPr>
            <a:normAutofit/>
          </a:bodyPr>
          <a:lstStyle>
            <a:lvl1pPr algn="r">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63714" y="1828800"/>
            <a:ext cx="8246070" cy="4542501"/>
          </a:xfrm>
        </p:spPr>
        <p:txBody>
          <a:bodyPr/>
          <a:lstStyle>
            <a:lvl1pPr algn="l">
              <a:defRPr sz="2800">
                <a:solidFill>
                  <a:srgbClr val="002060"/>
                </a:solidFill>
              </a:defRPr>
            </a:lvl1pPr>
            <a:lvl2pPr algn="l">
              <a:defRPr>
                <a:solidFill>
                  <a:srgbClr val="002060"/>
                </a:solidFill>
              </a:defRPr>
            </a:lvl2pPr>
            <a:lvl3pPr algn="l">
              <a:defRPr>
                <a:solidFill>
                  <a:srgbClr val="002060"/>
                </a:solidFill>
              </a:defRPr>
            </a:lvl3pPr>
            <a:lvl4pPr algn="l">
              <a:defRPr>
                <a:solidFill>
                  <a:srgbClr val="002060"/>
                </a:solidFill>
              </a:defRPr>
            </a:lvl4pPr>
            <a:lvl5pPr algn="l">
              <a:defRPr>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7562956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7757" y="424062"/>
            <a:ext cx="6541015" cy="967132"/>
          </a:xfrm>
        </p:spPr>
        <p:txBody>
          <a:bodyPr>
            <a:normAutofit/>
          </a:bodyPr>
          <a:lstStyle>
            <a:lvl1pPr algn="l">
              <a:defRPr sz="360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79324" y="1425678"/>
            <a:ext cx="6563033" cy="4825652"/>
          </a:xfrm>
        </p:spPr>
        <p:txBody>
          <a:bodyPr/>
          <a:lstStyle>
            <a:lvl1pPr>
              <a:defRPr sz="2800">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9935833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0150784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676821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196" y="549009"/>
            <a:ext cx="8093365" cy="1018033"/>
          </a:xfrm>
        </p:spPr>
        <p:txBody>
          <a:bodyPr>
            <a:normAutofit/>
          </a:bodyPr>
          <a:lstStyle>
            <a:lvl1pPr algn="r">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22131" y="2079536"/>
            <a:ext cx="4040188" cy="639763"/>
          </a:xfrm>
        </p:spPr>
        <p:txBody>
          <a:bodyPr anchor="b"/>
          <a:lstStyle>
            <a:lvl1pPr marL="0" indent="0" algn="ctr">
              <a:buNone/>
              <a:defRPr sz="24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22131" y="2709399"/>
            <a:ext cx="4040188" cy="3035059"/>
          </a:xfrm>
        </p:spPr>
        <p:txBody>
          <a:bodyPr/>
          <a:lstStyle>
            <a:lvl1pPr algn="ctr">
              <a:defRPr sz="2400">
                <a:solidFill>
                  <a:srgbClr val="002060"/>
                </a:solidFill>
              </a:defRPr>
            </a:lvl1pPr>
            <a:lvl2pPr algn="ctr">
              <a:defRPr sz="2000">
                <a:solidFill>
                  <a:srgbClr val="002060"/>
                </a:solidFill>
              </a:defRPr>
            </a:lvl2pPr>
            <a:lvl3pPr algn="ctr">
              <a:defRPr sz="1800">
                <a:solidFill>
                  <a:srgbClr val="002060"/>
                </a:solidFill>
              </a:defRPr>
            </a:lvl3pPr>
            <a:lvl4pPr algn="ctr">
              <a:defRPr sz="1600">
                <a:solidFill>
                  <a:srgbClr val="002060"/>
                </a:solidFill>
              </a:defRPr>
            </a:lvl4pPr>
            <a:lvl5pPr algn="ctr">
              <a:defRPr sz="1600">
                <a:solidFill>
                  <a:srgbClr val="002060"/>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57253" y="2079536"/>
            <a:ext cx="4041775" cy="639763"/>
          </a:xfrm>
        </p:spPr>
        <p:txBody>
          <a:bodyPr anchor="b"/>
          <a:lstStyle>
            <a:lvl1pPr marL="0" indent="0" algn="ctr">
              <a:buNone/>
              <a:defRPr sz="24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57253" y="2709399"/>
            <a:ext cx="4041775" cy="3035059"/>
          </a:xfrm>
        </p:spPr>
        <p:txBody>
          <a:bodyPr/>
          <a:lstStyle>
            <a:lvl1pPr algn="ctr">
              <a:defRPr sz="2400">
                <a:solidFill>
                  <a:srgbClr val="002060"/>
                </a:solidFill>
              </a:defRPr>
            </a:lvl1pPr>
            <a:lvl2pPr algn="ctr">
              <a:defRPr sz="2000">
                <a:solidFill>
                  <a:srgbClr val="002060"/>
                </a:solidFill>
              </a:defRPr>
            </a:lvl2pPr>
            <a:lvl3pPr algn="ctr">
              <a:defRPr sz="1800">
                <a:solidFill>
                  <a:srgbClr val="002060"/>
                </a:solidFill>
              </a:defRPr>
            </a:lvl3pPr>
            <a:lvl4pPr algn="ctr">
              <a:defRPr sz="1600">
                <a:solidFill>
                  <a:srgbClr val="002060"/>
                </a:solidFill>
              </a:defRPr>
            </a:lvl4pPr>
            <a:lvl5pPr algn="ctr">
              <a:defRPr sz="1600">
                <a:solidFill>
                  <a:srgbClr val="002060"/>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3/8/2023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630203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6087430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3/8/2023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7646381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33176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1402443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16638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3101618"/>
            <a:ext cx="1463784"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2074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71951" y="3932904"/>
            <a:ext cx="7388941" cy="1661655"/>
          </a:xfrm>
          <a:noFill/>
          <a:effectLst>
            <a:outerShdw blurRad="50800" dist="38100" dir="2700000" algn="tl" rotWithShape="0">
              <a:prstClr val="black">
                <a:alpha val="40000"/>
              </a:prstClr>
            </a:outerShdw>
          </a:effectLst>
        </p:spPr>
        <p:txBody>
          <a:bodyPr>
            <a:normAutofit/>
          </a:bodyPr>
          <a:lstStyle>
            <a:lvl1pPr algn="r">
              <a:defRPr sz="27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71950" y="5594556"/>
            <a:ext cx="7382308" cy="904568"/>
          </a:xfrm>
        </p:spPr>
        <p:txBody>
          <a:bodyPr>
            <a:normAutofit/>
          </a:bodyPr>
          <a:lstStyle>
            <a:lvl1pPr marL="0" indent="0" algn="r">
              <a:buNone/>
              <a:defRPr sz="2100" b="0" i="0">
                <a:solidFill>
                  <a:srgbClr val="002060"/>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794137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6697" y="544925"/>
            <a:ext cx="8259098" cy="1018035"/>
          </a:xfrm>
        </p:spPr>
        <p:txBody>
          <a:bodyPr>
            <a:normAutofit/>
          </a:bodyPr>
          <a:lstStyle>
            <a:lvl1pPr algn="r">
              <a:defRPr sz="27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63714" y="1828801"/>
            <a:ext cx="8246070" cy="4542501"/>
          </a:xfrm>
        </p:spPr>
        <p:txBody>
          <a:bodyPr/>
          <a:lstStyle>
            <a:lvl1pPr algn="l">
              <a:defRPr sz="2100">
                <a:solidFill>
                  <a:srgbClr val="002060"/>
                </a:solidFill>
              </a:defRPr>
            </a:lvl1pPr>
            <a:lvl2pPr algn="l">
              <a:defRPr>
                <a:solidFill>
                  <a:srgbClr val="002060"/>
                </a:solidFill>
              </a:defRPr>
            </a:lvl2pPr>
            <a:lvl3pPr algn="l">
              <a:defRPr>
                <a:solidFill>
                  <a:srgbClr val="002060"/>
                </a:solidFill>
              </a:defRPr>
            </a:lvl3pPr>
            <a:lvl4pPr algn="l">
              <a:defRPr>
                <a:solidFill>
                  <a:srgbClr val="002060"/>
                </a:solidFill>
              </a:defRPr>
            </a:lvl4pPr>
            <a:lvl5pPr algn="l">
              <a:defRPr>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21797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7758" y="424062"/>
            <a:ext cx="6541015" cy="967132"/>
          </a:xfrm>
        </p:spPr>
        <p:txBody>
          <a:bodyPr>
            <a:normAutofit/>
          </a:bodyPr>
          <a:lstStyle>
            <a:lvl1pPr algn="l">
              <a:defRPr sz="270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79325" y="1425678"/>
            <a:ext cx="6563033" cy="4825652"/>
          </a:xfrm>
        </p:spPr>
        <p:txBody>
          <a:bodyPr/>
          <a:lstStyle>
            <a:lvl1pPr>
              <a:defRPr sz="2100">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8218491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7654196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5338750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197" y="549011"/>
            <a:ext cx="8093365" cy="1018033"/>
          </a:xfrm>
        </p:spPr>
        <p:txBody>
          <a:bodyPr>
            <a:normAutofit/>
          </a:bodyPr>
          <a:lstStyle>
            <a:lvl1pPr algn="r">
              <a:defRPr sz="27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22132" y="2079538"/>
            <a:ext cx="4040188" cy="639763"/>
          </a:xfrm>
        </p:spPr>
        <p:txBody>
          <a:bodyPr anchor="b"/>
          <a:lstStyle>
            <a:lvl1pPr marL="0" indent="0" algn="ctr">
              <a:buNone/>
              <a:defRPr sz="1800" b="1">
                <a:solidFill>
                  <a:srgbClr val="00206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522132" y="2709401"/>
            <a:ext cx="4040188" cy="3035059"/>
          </a:xfrm>
        </p:spPr>
        <p:txBody>
          <a:bodyPr/>
          <a:lstStyle>
            <a:lvl1pPr algn="ctr">
              <a:defRPr sz="1800">
                <a:solidFill>
                  <a:srgbClr val="002060"/>
                </a:solidFill>
              </a:defRPr>
            </a:lvl1pPr>
            <a:lvl2pPr algn="ctr">
              <a:defRPr sz="1500">
                <a:solidFill>
                  <a:srgbClr val="002060"/>
                </a:solidFill>
              </a:defRPr>
            </a:lvl2pPr>
            <a:lvl3pPr algn="ctr">
              <a:defRPr sz="1350">
                <a:solidFill>
                  <a:srgbClr val="002060"/>
                </a:solidFill>
              </a:defRPr>
            </a:lvl3pPr>
            <a:lvl4pPr algn="ctr">
              <a:defRPr sz="1200">
                <a:solidFill>
                  <a:srgbClr val="002060"/>
                </a:solidFill>
              </a:defRPr>
            </a:lvl4pPr>
            <a:lvl5pPr algn="ctr">
              <a:defRPr sz="1200">
                <a:solidFill>
                  <a:srgbClr val="002060"/>
                </a:solidFil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57254" y="2079538"/>
            <a:ext cx="4041775" cy="639763"/>
          </a:xfrm>
        </p:spPr>
        <p:txBody>
          <a:bodyPr anchor="b"/>
          <a:lstStyle>
            <a:lvl1pPr marL="0" indent="0" algn="ctr">
              <a:buNone/>
              <a:defRPr sz="1800" b="1">
                <a:solidFill>
                  <a:srgbClr val="00206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557254" y="2709401"/>
            <a:ext cx="4041775" cy="3035059"/>
          </a:xfrm>
        </p:spPr>
        <p:txBody>
          <a:bodyPr/>
          <a:lstStyle>
            <a:lvl1pPr algn="ctr">
              <a:defRPr sz="1800">
                <a:solidFill>
                  <a:srgbClr val="002060"/>
                </a:solidFill>
              </a:defRPr>
            </a:lvl1pPr>
            <a:lvl2pPr algn="ctr">
              <a:defRPr sz="1500">
                <a:solidFill>
                  <a:srgbClr val="002060"/>
                </a:solidFill>
              </a:defRPr>
            </a:lvl2pPr>
            <a:lvl3pPr algn="ctr">
              <a:defRPr sz="1350">
                <a:solidFill>
                  <a:srgbClr val="002060"/>
                </a:solidFill>
              </a:defRPr>
            </a:lvl3pPr>
            <a:lvl4pPr algn="ctr">
              <a:defRPr sz="1200">
                <a:solidFill>
                  <a:srgbClr val="002060"/>
                </a:solidFill>
              </a:defRPr>
            </a:lvl4pPr>
            <a:lvl5pPr algn="ctr">
              <a:defRPr sz="1200">
                <a:solidFill>
                  <a:srgbClr val="002060"/>
                </a:solidFil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3/8/2023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0871764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9800620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3/8/2023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677655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1"/>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5200379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9"/>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40"/>
            <a:ext cx="5486400" cy="8048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5066341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1227993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3101620"/>
            <a:ext cx="1463784"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517542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ECD45-4085-4D87-A0BD-00A48C096833}"/>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C256822-ADFB-4EC6-9630-3DF7BFF5897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8ADC301-8808-42D8-9A9B-1DDDCD86FCDA}"/>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5" name="Footer Placeholder 4">
            <a:extLst>
              <a:ext uri="{FF2B5EF4-FFF2-40B4-BE49-F238E27FC236}">
                <a16:creationId xmlns:a16="http://schemas.microsoft.com/office/drawing/2014/main" id="{EDA48714-334C-40BC-B54E-CE8A543B5A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2D6DF4-28FA-46A9-B38B-3AA25E319560}"/>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14587214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37341-AADB-43ED-8F05-4DB7654E93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406D6D-BAB8-4261-ACBD-34EE7ECBC0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6FFDC8-EDD0-4FCD-8E72-E638B6B697E5}"/>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5" name="Footer Placeholder 4">
            <a:extLst>
              <a:ext uri="{FF2B5EF4-FFF2-40B4-BE49-F238E27FC236}">
                <a16:creationId xmlns:a16="http://schemas.microsoft.com/office/drawing/2014/main" id="{123401EA-A5E1-4CA1-BE9A-D7BDE6400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AE6B95-D94D-4758-AA0A-DEC4F9279832}"/>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17995758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E418-538B-4A01-843D-A63729C0A33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12632F3A-B6DD-480A-97D4-F25208CBB32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D7BAEE-B5D8-4FB6-9E60-47CB74981010}"/>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5" name="Footer Placeholder 4">
            <a:extLst>
              <a:ext uri="{FF2B5EF4-FFF2-40B4-BE49-F238E27FC236}">
                <a16:creationId xmlns:a16="http://schemas.microsoft.com/office/drawing/2014/main" id="{84EA0D00-EB9F-4D6F-9D58-67D2F0C3D9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B99566-D692-40E2-9C5D-7E4E5D44F956}"/>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9582984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1C970-F1AB-4466-B624-B6F991E894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9EAA5-81BD-4C09-B2D4-4B987A3A3F76}"/>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228555-FDD0-499D-A48D-710779E9B9C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6F5CB8-3892-43B8-A7C0-225CFA03D195}"/>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6" name="Footer Placeholder 5">
            <a:extLst>
              <a:ext uri="{FF2B5EF4-FFF2-40B4-BE49-F238E27FC236}">
                <a16:creationId xmlns:a16="http://schemas.microsoft.com/office/drawing/2014/main" id="{9C3BF3D4-BE66-4020-B84B-EB3DC0EC95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BC12ED-65F0-4240-8E1D-8AE6216F8445}"/>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4869896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D0649-A58F-47B0-96D1-C3627729EC12}"/>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BDD3B5-F336-448A-941E-0A633056423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75BEC23-C742-40AB-8731-C764F77E646F}"/>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B184FA-AC85-4F54-BB24-B2D99039D80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C6052D6-B505-4564-9D5A-940BDBDCAF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98B8E1-604F-4133-8F0B-C695F5642154}"/>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8" name="Footer Placeholder 7">
            <a:extLst>
              <a:ext uri="{FF2B5EF4-FFF2-40B4-BE49-F238E27FC236}">
                <a16:creationId xmlns:a16="http://schemas.microsoft.com/office/drawing/2014/main" id="{34FCB4FB-88CC-4F2A-8A75-062DBCFFF7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8683F8-59A7-405A-B3E0-08E32E71C7D4}"/>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26403490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D0878-533C-4825-8854-6860A737A0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01429E-D4C3-4125-942D-2EFB55E9B7FF}"/>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4" name="Footer Placeholder 3">
            <a:extLst>
              <a:ext uri="{FF2B5EF4-FFF2-40B4-BE49-F238E27FC236}">
                <a16:creationId xmlns:a16="http://schemas.microsoft.com/office/drawing/2014/main" id="{DEBAE776-F298-4BC0-B3AB-99FC201DDE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61B930-E060-4B59-B511-E9FEC999C96F}"/>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348972525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2B43B4-8158-4196-9CAE-20DB018FDBA5}"/>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3" name="Footer Placeholder 2">
            <a:extLst>
              <a:ext uri="{FF2B5EF4-FFF2-40B4-BE49-F238E27FC236}">
                <a16:creationId xmlns:a16="http://schemas.microsoft.com/office/drawing/2014/main" id="{A5FA6938-F210-43C3-BAEF-C894E84899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6B1BA3-D01C-4B21-97DF-BA5314B7F21B}"/>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18836557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5426C-D756-470F-ADA1-894BFA39678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5E1A8B2-DEB6-45F1-8390-811EBD6AE7E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B81B4C-379B-4904-B34F-0BB86D792D7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7418D6C-40B4-40F8-9935-FE89AF4FDD13}"/>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6" name="Footer Placeholder 5">
            <a:extLst>
              <a:ext uri="{FF2B5EF4-FFF2-40B4-BE49-F238E27FC236}">
                <a16:creationId xmlns:a16="http://schemas.microsoft.com/office/drawing/2014/main" id="{61F730A2-4A7F-44B8-A0B0-873D1CDC2A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C0A44A-DA47-4DB7-8E80-636A6A60D094}"/>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36140647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65FBF-2EFE-4DA3-B652-43C4AA3EE7F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4BBC88E-333B-4205-9E74-EDFD1B9621D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8B4CBD73-7E02-46C2-8070-F539BB068B8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B87AE29-8D60-43EA-B3E6-8FEF84C80D63}"/>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6" name="Footer Placeholder 5">
            <a:extLst>
              <a:ext uri="{FF2B5EF4-FFF2-40B4-BE49-F238E27FC236}">
                <a16:creationId xmlns:a16="http://schemas.microsoft.com/office/drawing/2014/main" id="{9592656C-5253-4CCB-9C18-9D224748EE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D45BAD-532D-4662-BAD2-D10E04593757}"/>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224611538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2FC79-F148-4C1F-98AC-A493A369D2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6BA68B-DF86-489F-9E2F-9A6C957630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8A3AA2-3368-4433-AEEF-E98C2992D227}"/>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5" name="Footer Placeholder 4">
            <a:extLst>
              <a:ext uri="{FF2B5EF4-FFF2-40B4-BE49-F238E27FC236}">
                <a16:creationId xmlns:a16="http://schemas.microsoft.com/office/drawing/2014/main" id="{B8155468-D9F7-49AC-8F8B-AD65041740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19ECCA-5022-41E3-B716-42B3201B500F}"/>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8835970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D2552B-215E-424B-850C-6ECCF4EC133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A67EC3-7A45-4612-85DC-216CA9AC2E8F}"/>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E96779-AC3C-4A31-A88A-D378F3B83A91}"/>
              </a:ext>
            </a:extLst>
          </p:cNvPr>
          <p:cNvSpPr>
            <a:spLocks noGrp="1"/>
          </p:cNvSpPr>
          <p:nvPr>
            <p:ph type="dt" sz="half" idx="10"/>
          </p:nvPr>
        </p:nvSpPr>
        <p:spPr/>
        <p:txBody>
          <a:bodyPr/>
          <a:lstStyle/>
          <a:p>
            <a:fld id="{1CAF0211-389D-44D9-909A-650A64B56345}" type="datetimeFigureOut">
              <a:rPr lang="en-US" smtClean="0"/>
              <a:t>3/8/2023</a:t>
            </a:fld>
            <a:endParaRPr lang="en-US"/>
          </a:p>
        </p:txBody>
      </p:sp>
      <p:sp>
        <p:nvSpPr>
          <p:cNvPr id="5" name="Footer Placeholder 4">
            <a:extLst>
              <a:ext uri="{FF2B5EF4-FFF2-40B4-BE49-F238E27FC236}">
                <a16:creationId xmlns:a16="http://schemas.microsoft.com/office/drawing/2014/main" id="{3F8D391D-9E4D-42EB-90BA-E4AF4D1F00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7FA5FB-BFF6-47D6-8025-862F5F40F1B5}"/>
              </a:ext>
            </a:extLst>
          </p:cNvPr>
          <p:cNvSpPr>
            <a:spLocks noGrp="1"/>
          </p:cNvSpPr>
          <p:nvPr>
            <p:ph type="sldNum" sz="quarter" idx="12"/>
          </p:nvPr>
        </p:nvSpPr>
        <p:spPr/>
        <p:txBody>
          <a:bodyPr/>
          <a:lstStyle/>
          <a:p>
            <a:fld id="{97C99355-F0CB-4220-A409-5B10D8C5FD91}" type="slidenum">
              <a:rPr lang="en-US" smtClean="0"/>
              <a:t>‹#›</a:t>
            </a:fld>
            <a:endParaRPr lang="en-US"/>
          </a:p>
        </p:txBody>
      </p:sp>
    </p:spTree>
    <p:extLst>
      <p:ext uri="{BB962C8B-B14F-4D97-AF65-F5344CB8AC3E}">
        <p14:creationId xmlns:p14="http://schemas.microsoft.com/office/powerpoint/2010/main" val="3977380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 Id="rId3"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3.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image" Target="../media/image11.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11.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66ED1F-626D-4673-97ED-6D9908AB859D}" type="datetimeFigureOut">
              <a:rPr lang="en-IN" smtClean="0"/>
              <a:pPr/>
              <a:t>08-03-2023</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F8D8FF-E9EE-4DFC-8612-50FA6F7F7754}" type="slidenum">
              <a:rPr lang="en-IN" smtClean="0"/>
              <a:pPr/>
              <a:t>‹#›</a:t>
            </a:fld>
            <a:endParaRPr lang="en-IN"/>
          </a:p>
        </p:txBody>
      </p:sp>
    </p:spTree>
    <p:extLst>
      <p:ext uri="{BB962C8B-B14F-4D97-AF65-F5344CB8AC3E}">
        <p14:creationId xmlns:p14="http://schemas.microsoft.com/office/powerpoint/2010/main" val="31895801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mc:AlternateContent xmlns:mc="http://schemas.openxmlformats.org/markup-compatibility/2006" xmlns:p14="http://schemas.microsoft.com/office/powerpoint/2010/main">
    <mc:Choice Requires="p14">
      <p:transition spd="slow" p14:dur="2000">
        <p:sndAc>
          <p:endSnd/>
        </p:sndAc>
      </p:transition>
    </mc:Choice>
    <mc:Fallback xmlns="">
      <p:transition spd="slow">
        <p:sndAc>
          <p:endSnd/>
        </p:sndAc>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818" y="435824"/>
            <a:ext cx="8502029" cy="744014"/>
          </a:xfrm>
          <a:prstGeom prst="rect">
            <a:avLst/>
          </a:prstGeom>
        </p:spPr>
        <p:txBody>
          <a:bodyPr vert="horz" wrap="square" lIns="0" tIns="164592" rIns="0" bIns="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327989" y="1866615"/>
            <a:ext cx="8502029" cy="957121"/>
          </a:xfrm>
          <a:prstGeom prst="rect">
            <a:avLst/>
          </a:prstGeom>
        </p:spPr>
        <p:txBody>
          <a:bodyPr vert="horz" wrap="square"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7388913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 id="2147483733" r:id="rId35"/>
    <p:sldLayoutId id="2147483734" r:id="rId36"/>
    <p:sldLayoutId id="2147483735" r:id="rId37"/>
  </p:sldLayoutIdLst>
  <p:transition>
    <p:fade/>
  </p:transition>
  <p:txStyles>
    <p:titleStyle>
      <a:lvl1pPr algn="l" defTabSz="685845" rtl="0" eaLnBrk="1" latinLnBrk="0" hangingPunct="1">
        <a:lnSpc>
          <a:spcPct val="90000"/>
        </a:lnSpc>
        <a:spcBef>
          <a:spcPct val="0"/>
        </a:spcBef>
        <a:buNone/>
        <a:defRPr lang="en-US" sz="2353" b="0" kern="1200" cap="none" spc="-110" baseline="0" dirty="0" smtClean="0">
          <a:ln w="3175">
            <a:noFill/>
          </a:ln>
          <a:solidFill>
            <a:srgbClr val="000000"/>
          </a:solidFill>
          <a:effectLst/>
          <a:latin typeface="+mj-lt"/>
          <a:ea typeface="+mn-ea"/>
          <a:cs typeface="Segoe UI" pitchFamily="34" charset="0"/>
        </a:defRPr>
      </a:lvl1pPr>
    </p:titleStyle>
    <p:bodyStyle>
      <a:lvl1pPr marL="0" marR="0" indent="0" algn="l" defTabSz="685845" rtl="0" eaLnBrk="1" fontAlgn="auto" latinLnBrk="0" hangingPunct="1">
        <a:lnSpc>
          <a:spcPct val="90000"/>
        </a:lnSpc>
        <a:spcBef>
          <a:spcPts val="0"/>
        </a:spcBef>
        <a:spcAft>
          <a:spcPts val="0"/>
        </a:spcAft>
        <a:buClrTx/>
        <a:buSzPct val="90000"/>
        <a:buFont typeface="Wingdings" panose="05000000000000000000" pitchFamily="2" charset="2"/>
        <a:buNone/>
        <a:tabLst/>
        <a:defRPr sz="1912" kern="1200" spc="0" baseline="0">
          <a:solidFill>
            <a:srgbClr val="000000"/>
          </a:solidFill>
          <a:latin typeface="+mn-lt"/>
          <a:ea typeface="+mn-ea"/>
          <a:cs typeface="+mn-cs"/>
        </a:defRPr>
      </a:lvl1pPr>
      <a:lvl2pPr marL="168090" marR="0" indent="0" algn="l" defTabSz="685845" rtl="0" eaLnBrk="1" fontAlgn="auto" latinLnBrk="0" hangingPunct="1">
        <a:lnSpc>
          <a:spcPct val="90000"/>
        </a:lnSpc>
        <a:spcBef>
          <a:spcPts val="0"/>
        </a:spcBef>
        <a:spcAft>
          <a:spcPts val="0"/>
        </a:spcAft>
        <a:buClrTx/>
        <a:buSzPct val="90000"/>
        <a:buFont typeface="Wingdings" panose="05000000000000000000" pitchFamily="2" charset="2"/>
        <a:buNone/>
        <a:tabLst/>
        <a:defRPr sz="1471" kern="1200" spc="0" baseline="0">
          <a:solidFill>
            <a:srgbClr val="000000"/>
          </a:solidFill>
          <a:latin typeface="+mn-lt"/>
          <a:ea typeface="+mn-ea"/>
          <a:cs typeface="+mn-cs"/>
        </a:defRPr>
      </a:lvl2pPr>
      <a:lvl3pPr marL="336179" marR="0" indent="0" algn="l" defTabSz="685845" rtl="0" eaLnBrk="1" fontAlgn="auto" latinLnBrk="0" hangingPunct="1">
        <a:lnSpc>
          <a:spcPct val="90000"/>
        </a:lnSpc>
        <a:spcBef>
          <a:spcPts val="0"/>
        </a:spcBef>
        <a:spcAft>
          <a:spcPts val="0"/>
        </a:spcAft>
        <a:buClrTx/>
        <a:buSzPct val="90000"/>
        <a:buFont typeface="Wingdings" panose="05000000000000000000" pitchFamily="2" charset="2"/>
        <a:buNone/>
        <a:tabLst/>
        <a:defRPr sz="1176" kern="1200" spc="0" baseline="0">
          <a:solidFill>
            <a:srgbClr val="000000"/>
          </a:solidFill>
          <a:latin typeface="+mn-lt"/>
          <a:ea typeface="+mn-ea"/>
          <a:cs typeface="+mn-cs"/>
        </a:defRPr>
      </a:lvl3pPr>
      <a:lvl4pPr marL="504269" marR="0" indent="0" algn="l" defTabSz="685845" rtl="0" eaLnBrk="1" fontAlgn="auto" latinLnBrk="0" hangingPunct="1">
        <a:lnSpc>
          <a:spcPct val="90000"/>
        </a:lnSpc>
        <a:spcBef>
          <a:spcPts val="0"/>
        </a:spcBef>
        <a:spcAft>
          <a:spcPts val="0"/>
        </a:spcAft>
        <a:buClrTx/>
        <a:buSzPct val="90000"/>
        <a:buFont typeface="Wingdings" panose="05000000000000000000" pitchFamily="2" charset="2"/>
        <a:buNone/>
        <a:tabLst/>
        <a:defRPr sz="1176" kern="1200" spc="0" baseline="0">
          <a:solidFill>
            <a:srgbClr val="000000"/>
          </a:solidFill>
          <a:latin typeface="+mn-lt"/>
          <a:ea typeface="+mn-ea"/>
          <a:cs typeface="+mn-cs"/>
        </a:defRPr>
      </a:lvl4pPr>
      <a:lvl5pPr marL="672358" marR="0" indent="0" algn="l" defTabSz="685845" rtl="0" eaLnBrk="1" fontAlgn="auto" latinLnBrk="0" hangingPunct="1">
        <a:lnSpc>
          <a:spcPct val="90000"/>
        </a:lnSpc>
        <a:spcBef>
          <a:spcPts val="0"/>
        </a:spcBef>
        <a:spcAft>
          <a:spcPts val="0"/>
        </a:spcAft>
        <a:buClrTx/>
        <a:buSzPct val="90000"/>
        <a:buFont typeface="Wingdings" panose="05000000000000000000" pitchFamily="2" charset="2"/>
        <a:buNone/>
        <a:tabLst/>
        <a:defRPr sz="1176" kern="1200" spc="0" baseline="0">
          <a:solidFill>
            <a:srgbClr val="000000"/>
          </a:solidFill>
          <a:latin typeface="+mn-lt"/>
          <a:ea typeface="+mn-ea"/>
          <a:cs typeface="+mn-cs"/>
        </a:defRPr>
      </a:lvl5pPr>
      <a:lvl6pPr marL="1886074"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6pPr>
      <a:lvl7pPr marL="2228997"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7pPr>
      <a:lvl8pPr marL="2571920"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8pPr>
      <a:lvl9pPr marL="2914843" indent="-171462" algn="l" defTabSz="685845" rtl="0" eaLnBrk="1" latinLnBrk="0" hangingPunct="1">
        <a:spcBef>
          <a:spcPct val="20000"/>
        </a:spcBef>
        <a:buFont typeface="Arial" pitchFamily="34" charset="0"/>
        <a:buChar char="•"/>
        <a:defRPr sz="1471" kern="1200">
          <a:solidFill>
            <a:schemeClr val="tx1"/>
          </a:solidFill>
          <a:latin typeface="+mn-lt"/>
          <a:ea typeface="+mn-ea"/>
          <a:cs typeface="+mn-cs"/>
        </a:defRPr>
      </a:lvl9pPr>
    </p:bodyStyle>
    <p:otherStyle>
      <a:defPPr>
        <a:defRPr lang="en-US"/>
      </a:defPPr>
      <a:lvl1pPr marL="0" algn="l" defTabSz="685845" rtl="0" eaLnBrk="1" latinLnBrk="0" hangingPunct="1">
        <a:defRPr sz="1324" kern="1200">
          <a:solidFill>
            <a:schemeClr val="tx1"/>
          </a:solidFill>
          <a:latin typeface="+mn-lt"/>
          <a:ea typeface="+mn-ea"/>
          <a:cs typeface="+mn-cs"/>
        </a:defRPr>
      </a:lvl1pPr>
      <a:lvl2pPr marL="342923" algn="l" defTabSz="685845" rtl="0" eaLnBrk="1" latinLnBrk="0" hangingPunct="1">
        <a:defRPr sz="1324" kern="1200">
          <a:solidFill>
            <a:schemeClr val="tx1"/>
          </a:solidFill>
          <a:latin typeface="+mn-lt"/>
          <a:ea typeface="+mn-ea"/>
          <a:cs typeface="+mn-cs"/>
        </a:defRPr>
      </a:lvl2pPr>
      <a:lvl3pPr marL="685845" algn="l" defTabSz="685845" rtl="0" eaLnBrk="1" latinLnBrk="0" hangingPunct="1">
        <a:defRPr sz="1324" kern="1200">
          <a:solidFill>
            <a:schemeClr val="tx1"/>
          </a:solidFill>
          <a:latin typeface="+mn-lt"/>
          <a:ea typeface="+mn-ea"/>
          <a:cs typeface="+mn-cs"/>
        </a:defRPr>
      </a:lvl3pPr>
      <a:lvl4pPr marL="1028768" algn="l" defTabSz="685845" rtl="0" eaLnBrk="1" latinLnBrk="0" hangingPunct="1">
        <a:defRPr sz="1324" kern="1200">
          <a:solidFill>
            <a:schemeClr val="tx1"/>
          </a:solidFill>
          <a:latin typeface="+mn-lt"/>
          <a:ea typeface="+mn-ea"/>
          <a:cs typeface="+mn-cs"/>
        </a:defRPr>
      </a:lvl4pPr>
      <a:lvl5pPr marL="1371690" algn="l" defTabSz="685845" rtl="0" eaLnBrk="1" latinLnBrk="0" hangingPunct="1">
        <a:defRPr sz="1324" kern="1200">
          <a:solidFill>
            <a:schemeClr val="tx1"/>
          </a:solidFill>
          <a:latin typeface="+mn-lt"/>
          <a:ea typeface="+mn-ea"/>
          <a:cs typeface="+mn-cs"/>
        </a:defRPr>
      </a:lvl5pPr>
      <a:lvl6pPr marL="1714614" algn="l" defTabSz="685845" rtl="0" eaLnBrk="1" latinLnBrk="0" hangingPunct="1">
        <a:defRPr sz="1324" kern="1200">
          <a:solidFill>
            <a:schemeClr val="tx1"/>
          </a:solidFill>
          <a:latin typeface="+mn-lt"/>
          <a:ea typeface="+mn-ea"/>
          <a:cs typeface="+mn-cs"/>
        </a:defRPr>
      </a:lvl6pPr>
      <a:lvl7pPr marL="2057536" algn="l" defTabSz="685845" rtl="0" eaLnBrk="1" latinLnBrk="0" hangingPunct="1">
        <a:defRPr sz="1324" kern="1200">
          <a:solidFill>
            <a:schemeClr val="tx1"/>
          </a:solidFill>
          <a:latin typeface="+mn-lt"/>
          <a:ea typeface="+mn-ea"/>
          <a:cs typeface="+mn-cs"/>
        </a:defRPr>
      </a:lvl7pPr>
      <a:lvl8pPr marL="2400458" algn="l" defTabSz="685845" rtl="0" eaLnBrk="1" latinLnBrk="0" hangingPunct="1">
        <a:defRPr sz="1324" kern="1200">
          <a:solidFill>
            <a:schemeClr val="tx1"/>
          </a:solidFill>
          <a:latin typeface="+mn-lt"/>
          <a:ea typeface="+mn-ea"/>
          <a:cs typeface="+mn-cs"/>
        </a:defRPr>
      </a:lvl8pPr>
      <a:lvl9pPr marL="2743382" algn="l" defTabSz="685845" rtl="0" eaLnBrk="1" latinLnBrk="0" hangingPunct="1">
        <a:defRPr sz="1324"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3844">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3/8/2023</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9150" y="6951663"/>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415809572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3"/>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3"/>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3074F12-AA26-4AC8-9962-C36BB8F32554}" type="datetimeFigureOut">
              <a:rPr lang="en-US" smtClean="0"/>
              <a:pPr/>
              <a:t>3/8/2023</a:t>
            </a:fld>
            <a:endParaRPr lang="en-US"/>
          </a:p>
        </p:txBody>
      </p:sp>
      <p:sp>
        <p:nvSpPr>
          <p:cNvPr id="5" name="Footer Placeholder 4"/>
          <p:cNvSpPr>
            <a:spLocks noGrp="1"/>
          </p:cNvSpPr>
          <p:nvPr>
            <p:ph type="ftr" sz="quarter" idx="3"/>
          </p:nvPr>
        </p:nvSpPr>
        <p:spPr>
          <a:xfrm>
            <a:off x="3124200" y="6356353"/>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3"/>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9150" y="6951663"/>
            <a:ext cx="8389625" cy="415498"/>
          </a:xfrm>
          <a:prstGeom prst="rect">
            <a:avLst/>
          </a:prstGeom>
          <a:noFill/>
        </p:spPr>
        <p:txBody>
          <a:bodyPr wrap="square" rtlCol="0">
            <a:spAutoFit/>
          </a:bodyPr>
          <a:lstStyle/>
          <a:p>
            <a:r>
              <a:rPr lang="en-US" sz="1050" dirty="0">
                <a:solidFill>
                  <a:schemeClr val="bg1">
                    <a:lumMod val="65000"/>
                  </a:schemeClr>
                </a:solidFill>
              </a:rPr>
              <a:t>This presentation uses a free template provided by FPPT.com</a:t>
            </a:r>
          </a:p>
          <a:p>
            <a:r>
              <a:rPr lang="en-US" sz="1050" dirty="0">
                <a:solidFill>
                  <a:schemeClr val="bg1">
                    <a:lumMod val="65000"/>
                  </a:schemeClr>
                </a:solidFill>
              </a:rPr>
              <a:t>www.free-power-point-templates.com</a:t>
            </a:r>
          </a:p>
        </p:txBody>
      </p:sp>
    </p:spTree>
    <p:extLst>
      <p:ext uri="{BB962C8B-B14F-4D97-AF65-F5344CB8AC3E}">
        <p14:creationId xmlns:p14="http://schemas.microsoft.com/office/powerpoint/2010/main" val="2613610753"/>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BE5281-7A4D-49D8-86A6-EAC9E7CB620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98AE63-5EDC-490E-A74F-7EB28B2B96A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229C8A-1127-4C49-A324-9D08E309AF7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CAF0211-389D-44D9-909A-650A64B56345}" type="datetimeFigureOut">
              <a:rPr lang="en-US" smtClean="0"/>
              <a:t>3/8/2023</a:t>
            </a:fld>
            <a:endParaRPr lang="en-US"/>
          </a:p>
        </p:txBody>
      </p:sp>
      <p:sp>
        <p:nvSpPr>
          <p:cNvPr id="5" name="Footer Placeholder 4">
            <a:extLst>
              <a:ext uri="{FF2B5EF4-FFF2-40B4-BE49-F238E27FC236}">
                <a16:creationId xmlns:a16="http://schemas.microsoft.com/office/drawing/2014/main" id="{7FCD55B4-264C-4D20-8800-A9752B8AF98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97A561-3905-4032-84F0-7302142DFA7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7C99355-F0CB-4220-A409-5B10D8C5FD91}" type="slidenum">
              <a:rPr lang="en-US" smtClean="0"/>
              <a:t>‹#›</a:t>
            </a:fld>
            <a:endParaRPr lang="en-US"/>
          </a:p>
        </p:txBody>
      </p:sp>
    </p:spTree>
    <p:extLst>
      <p:ext uri="{BB962C8B-B14F-4D97-AF65-F5344CB8AC3E}">
        <p14:creationId xmlns:p14="http://schemas.microsoft.com/office/powerpoint/2010/main" val="4045476903"/>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5.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ww.cirt.gov.jm/" TargetMode="External"/><Relationship Id="rId2" Type="http://schemas.openxmlformats.org/officeDocument/2006/relationships/notesSlide" Target="../notesSlides/notesSlide5.xml"/><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5.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5.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80.xml"/><Relationship Id="rId5" Type="http://schemas.openxmlformats.org/officeDocument/2006/relationships/hyperlink" Target="https://www.linkedin.com/in/shanelle-mcpherson-98637b13b"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A7A464-A18B-4FEB-9F3F-7AC9C82EEFD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28" y="-12113"/>
            <a:ext cx="9147128" cy="5866418"/>
          </a:xfrm>
          <a:prstGeom prst="rect">
            <a:avLst/>
          </a:prstGeom>
        </p:spPr>
      </p:pic>
      <p:sp>
        <p:nvSpPr>
          <p:cNvPr id="22" name="TextBox 21"/>
          <p:cNvSpPr txBox="1"/>
          <p:nvPr/>
        </p:nvSpPr>
        <p:spPr>
          <a:xfrm>
            <a:off x="3777177" y="6551468"/>
            <a:ext cx="6758301" cy="307777"/>
          </a:xfrm>
          <a:prstGeom prst="rect">
            <a:avLst/>
          </a:prstGeom>
          <a:noFill/>
        </p:spPr>
        <p:txBody>
          <a:bodyPr wrap="square" rtlCol="0">
            <a:spAutoFit/>
          </a:bodyPr>
          <a:lstStyle/>
          <a:p>
            <a:pPr algn="ctr"/>
            <a:r>
              <a:rPr lang="en-US" sz="1400" b="1" baseline="30000" dirty="0">
                <a:solidFill>
                  <a:schemeClr val="bg1"/>
                </a:solidFill>
                <a:latin typeface="Verdana" panose="020B0604030504040204" pitchFamily="34" charset="0"/>
                <a:ea typeface="Verdana" panose="020B0604030504040204" pitchFamily="34" charset="0"/>
                <a:cs typeface="Verdana" panose="020B0604030504040204" pitchFamily="34" charset="0"/>
              </a:rPr>
              <a:t>Copyright © IMARC Service Pvt Ltd. All Rights Reserved</a:t>
            </a:r>
            <a:endParaRPr lang="en-US" sz="14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026" name="Picture 2" descr="IMAR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485" y="6321039"/>
            <a:ext cx="1019175" cy="33337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10" descr="https://smartyads.com/i/mobile-ads.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 name="AutoShape 4" descr="Related image">
            <a:extLst>
              <a:ext uri="{FF2B5EF4-FFF2-40B4-BE49-F238E27FC236}">
                <a16:creationId xmlns:a16="http://schemas.microsoft.com/office/drawing/2014/main" id="{9F73FE97-CC3A-480B-87F1-66A1B6D7F374}"/>
              </a:ext>
            </a:extLst>
          </p:cNvPr>
          <p:cNvSpPr>
            <a:spLocks noChangeAspect="1" noChangeArrowheads="1"/>
          </p:cNvSpPr>
          <p:nvPr/>
        </p:nvSpPr>
        <p:spPr bwMode="auto">
          <a:xfrm>
            <a:off x="4497369" y="327659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6" descr="Related image">
            <a:extLst>
              <a:ext uri="{FF2B5EF4-FFF2-40B4-BE49-F238E27FC236}">
                <a16:creationId xmlns:a16="http://schemas.microsoft.com/office/drawing/2014/main" id="{3878345E-71BF-46D7-827F-B1641A79E08A}"/>
              </a:ext>
            </a:extLst>
          </p:cNvPr>
          <p:cNvSpPr>
            <a:spLocks noChangeAspect="1" noChangeArrowheads="1"/>
          </p:cNvSpPr>
          <p:nvPr/>
        </p:nvSpPr>
        <p:spPr bwMode="auto">
          <a:xfrm>
            <a:off x="4649769" y="342899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AutoShape 8" descr="Study identifies bioadhesive hydrogels for skin care applications">
            <a:extLst>
              <a:ext uri="{FF2B5EF4-FFF2-40B4-BE49-F238E27FC236}">
                <a16:creationId xmlns:a16="http://schemas.microsoft.com/office/drawing/2014/main" id="{2D4AF288-AAD8-435A-BDEC-A4076C3231D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10" descr="Related image">
            <a:extLst>
              <a:ext uri="{FF2B5EF4-FFF2-40B4-BE49-F238E27FC236}">
                <a16:creationId xmlns:a16="http://schemas.microsoft.com/office/drawing/2014/main" id="{A96D3408-8444-4642-9802-26309E4711CA}"/>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2" descr="Related image">
            <a:extLst>
              <a:ext uri="{FF2B5EF4-FFF2-40B4-BE49-F238E27FC236}">
                <a16:creationId xmlns:a16="http://schemas.microsoft.com/office/drawing/2014/main" id="{13C2F597-5739-419F-BC74-0EAE6FE7F023}"/>
              </a:ext>
            </a:extLst>
          </p:cNvPr>
          <p:cNvSpPr>
            <a:spLocks noChangeAspect="1" noChangeArrowheads="1"/>
          </p:cNvSpPr>
          <p:nvPr/>
        </p:nvSpPr>
        <p:spPr bwMode="auto">
          <a:xfrm>
            <a:off x="4724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4" descr="https://cdn-a.william-reed.com/var/wrbm_gb_food_pharma/storage/images/9/9/3/4/524399-1-eng-GB/Study-identifies-bioadhesive-hydrogels-for-skin-care-applications_wrbm_large.jpg">
            <a:extLst>
              <a:ext uri="{FF2B5EF4-FFF2-40B4-BE49-F238E27FC236}">
                <a16:creationId xmlns:a16="http://schemas.microsoft.com/office/drawing/2014/main" id="{1B0FCB68-66CE-4E8E-BC4A-370B4A8DD100}"/>
              </a:ext>
            </a:extLst>
          </p:cNvPr>
          <p:cNvSpPr>
            <a:spLocks noChangeAspect="1" noChangeArrowheads="1"/>
          </p:cNvSpPr>
          <p:nvPr/>
        </p:nvSpPr>
        <p:spPr bwMode="auto">
          <a:xfrm>
            <a:off x="4876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AutoShape 16" descr="https://cdn-a.william-reed.com/var/wrbm_gb_food_pharma/storage/images/9/9/3/4/524399-1-eng-GB/Study-identifies-bioadhesive-hydrogels-for-skin-care-applications_wrbm_large.jpg">
            <a:extLst>
              <a:ext uri="{FF2B5EF4-FFF2-40B4-BE49-F238E27FC236}">
                <a16:creationId xmlns:a16="http://schemas.microsoft.com/office/drawing/2014/main" id="{0BCEFE67-4586-4DD5-94E7-7C1D7101C709}"/>
              </a:ext>
            </a:extLst>
          </p:cNvPr>
          <p:cNvSpPr>
            <a:spLocks noChangeAspect="1" noChangeArrowheads="1"/>
          </p:cNvSpPr>
          <p:nvPr/>
        </p:nvSpPr>
        <p:spPr bwMode="auto">
          <a:xfrm>
            <a:off x="5029200" y="3886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AutoShape 18" descr="https://cdn-a.william-reed.com/var/wrbm_gb_food_pharma/storage/images/9/9/3/4/524399-1-eng-GB/Study-identifies-bioadhesive-hydrogels-for-skin-care-applications_wrbm_large.jpg">
            <a:extLst>
              <a:ext uri="{FF2B5EF4-FFF2-40B4-BE49-F238E27FC236}">
                <a16:creationId xmlns:a16="http://schemas.microsoft.com/office/drawing/2014/main" id="{CC8F2887-623B-49C4-820C-813DEA95AD4D}"/>
              </a:ext>
            </a:extLst>
          </p:cNvPr>
          <p:cNvSpPr>
            <a:spLocks noChangeAspect="1" noChangeArrowheads="1"/>
          </p:cNvSpPr>
          <p:nvPr/>
        </p:nvSpPr>
        <p:spPr bwMode="auto">
          <a:xfrm>
            <a:off x="5181600" y="4038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26" name="Straight Connector 25">
            <a:extLst>
              <a:ext uri="{FF2B5EF4-FFF2-40B4-BE49-F238E27FC236}">
                <a16:creationId xmlns:a16="http://schemas.microsoft.com/office/drawing/2014/main" id="{875FA64B-AE4D-4DE7-B94F-FD9CCEC699F1}"/>
              </a:ext>
            </a:extLst>
          </p:cNvPr>
          <p:cNvCxnSpPr>
            <a:cxnSpLocks/>
          </p:cNvCxnSpPr>
          <p:nvPr/>
        </p:nvCxnSpPr>
        <p:spPr>
          <a:xfrm>
            <a:off x="1754169" y="6135756"/>
            <a:ext cx="5791200" cy="0"/>
          </a:xfrm>
          <a:prstGeom prst="line">
            <a:avLst/>
          </a:prstGeom>
          <a:ln>
            <a:solidFill>
              <a:schemeClr val="bg1"/>
            </a:solidFill>
          </a:ln>
        </p:spPr>
        <p:style>
          <a:lnRef idx="3">
            <a:schemeClr val="accent2"/>
          </a:lnRef>
          <a:fillRef idx="0">
            <a:schemeClr val="accent2"/>
          </a:fillRef>
          <a:effectRef idx="2">
            <a:schemeClr val="accent2"/>
          </a:effectRef>
          <a:fontRef idx="minor">
            <a:schemeClr val="tx1"/>
          </a:fontRef>
        </p:style>
      </p:cxnSp>
      <p:sp>
        <p:nvSpPr>
          <p:cNvPr id="8" name="Rectangle 7">
            <a:extLst>
              <a:ext uri="{FF2B5EF4-FFF2-40B4-BE49-F238E27FC236}">
                <a16:creationId xmlns:a16="http://schemas.microsoft.com/office/drawing/2014/main" id="{AC9A81DF-0445-443F-8A81-79CE7D93ECBD}"/>
              </a:ext>
            </a:extLst>
          </p:cNvPr>
          <p:cNvSpPr/>
          <p:nvPr/>
        </p:nvSpPr>
        <p:spPr>
          <a:xfrm>
            <a:off x="-3128" y="5851378"/>
            <a:ext cx="9144000" cy="10145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ammaGamma" panose="00000400000000000000" pitchFamily="2" charset="0"/>
              </a:rPr>
              <a:t>                                                                                                                                                                                                </a:t>
            </a:r>
            <a:endParaRPr lang="en-IN" sz="5400" dirty="0">
              <a:solidFill>
                <a:schemeClr val="bg1"/>
              </a:solidFill>
              <a:latin typeface="MammaGamma" panose="00000400000000000000" pitchFamily="2" charset="0"/>
            </a:endParaRPr>
          </a:p>
        </p:txBody>
      </p:sp>
      <p:sp>
        <p:nvSpPr>
          <p:cNvPr id="16" name="Rectangle 15">
            <a:extLst>
              <a:ext uri="{FF2B5EF4-FFF2-40B4-BE49-F238E27FC236}">
                <a16:creationId xmlns:a16="http://schemas.microsoft.com/office/drawing/2014/main" id="{19D2ED93-8F18-4E96-9BF1-99CB77269DAC}"/>
              </a:ext>
            </a:extLst>
          </p:cNvPr>
          <p:cNvSpPr/>
          <p:nvPr/>
        </p:nvSpPr>
        <p:spPr>
          <a:xfrm>
            <a:off x="5135089" y="5860896"/>
            <a:ext cx="4008911" cy="9891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ight Triangle 10">
            <a:extLst>
              <a:ext uri="{FF2B5EF4-FFF2-40B4-BE49-F238E27FC236}">
                <a16:creationId xmlns:a16="http://schemas.microsoft.com/office/drawing/2014/main" id="{B9E0F2AC-4E0F-4505-81AD-875F6CA14078}"/>
              </a:ext>
            </a:extLst>
          </p:cNvPr>
          <p:cNvSpPr/>
          <p:nvPr/>
        </p:nvSpPr>
        <p:spPr>
          <a:xfrm>
            <a:off x="-3128" y="-9187"/>
            <a:ext cx="5623343" cy="5860565"/>
          </a:xfrm>
          <a:prstGeom prst="rtTriangle">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200" b="1" dirty="0">
              <a:solidFill>
                <a:schemeClr val="accent2"/>
              </a:solidFill>
            </a:endParaRPr>
          </a:p>
        </p:txBody>
      </p:sp>
      <p:sp>
        <p:nvSpPr>
          <p:cNvPr id="17" name="Parallelogram 16">
            <a:extLst>
              <a:ext uri="{FF2B5EF4-FFF2-40B4-BE49-F238E27FC236}">
                <a16:creationId xmlns:a16="http://schemas.microsoft.com/office/drawing/2014/main" id="{6F0E07A5-F295-4465-A1C8-2721E35C4975}"/>
              </a:ext>
            </a:extLst>
          </p:cNvPr>
          <p:cNvSpPr/>
          <p:nvPr/>
        </p:nvSpPr>
        <p:spPr>
          <a:xfrm>
            <a:off x="4846556" y="5859315"/>
            <a:ext cx="1970843" cy="990745"/>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TextBox 18">
            <a:extLst>
              <a:ext uri="{FF2B5EF4-FFF2-40B4-BE49-F238E27FC236}">
                <a16:creationId xmlns:a16="http://schemas.microsoft.com/office/drawing/2014/main" id="{63A67E2D-8048-4576-A67A-CF6BFA695B2B}"/>
              </a:ext>
            </a:extLst>
          </p:cNvPr>
          <p:cNvSpPr txBox="1"/>
          <p:nvPr/>
        </p:nvSpPr>
        <p:spPr>
          <a:xfrm>
            <a:off x="111770" y="3671569"/>
            <a:ext cx="4326415" cy="1938992"/>
          </a:xfrm>
          <a:prstGeom prst="rect">
            <a:avLst/>
          </a:prstGeom>
          <a:noFill/>
        </p:spPr>
        <p:txBody>
          <a:bodyPr wrap="square" rtlCol="0">
            <a:spAutoFit/>
          </a:bodyPr>
          <a:lstStyle/>
          <a:p>
            <a:r>
              <a:rPr lang="en-US" sz="3000" b="1" dirty="0">
                <a:solidFill>
                  <a:schemeClr val="bg1"/>
                </a:solidFill>
                <a:latin typeface="Calibri" panose="020F0502020204030204" pitchFamily="34" charset="0"/>
                <a:cs typeface="Calibri" panose="020F0502020204030204" pitchFamily="34" charset="0"/>
              </a:rPr>
              <a:t>The Impact of </a:t>
            </a:r>
          </a:p>
          <a:p>
            <a:r>
              <a:rPr lang="en-US" sz="3000" b="1" dirty="0">
                <a:solidFill>
                  <a:schemeClr val="bg1"/>
                </a:solidFill>
                <a:latin typeface="Calibri" panose="020F0502020204030204" pitchFamily="34" charset="0"/>
                <a:cs typeface="Calibri" panose="020F0502020204030204" pitchFamily="34" charset="0"/>
              </a:rPr>
              <a:t>Cybersecurity  on</a:t>
            </a:r>
          </a:p>
          <a:p>
            <a:r>
              <a:rPr lang="en-US" sz="3000" b="1" dirty="0">
                <a:solidFill>
                  <a:schemeClr val="bg1"/>
                </a:solidFill>
                <a:latin typeface="Calibri" panose="020F0502020204030204" pitchFamily="34" charset="0"/>
                <a:cs typeface="Calibri" panose="020F0502020204030204" pitchFamily="34" charset="0"/>
              </a:rPr>
              <a:t>Jamaica’s Banking System</a:t>
            </a:r>
          </a:p>
          <a:p>
            <a:r>
              <a:rPr lang="en-US" sz="3000" b="1" dirty="0">
                <a:solidFill>
                  <a:schemeClr val="bg1"/>
                </a:solidFill>
                <a:latin typeface="Calibri" panose="020F0502020204030204" pitchFamily="34" charset="0"/>
                <a:cs typeface="Calibri" panose="020F0502020204030204" pitchFamily="34" charset="0"/>
              </a:rPr>
              <a:t>Through Domain Abuse </a:t>
            </a:r>
          </a:p>
        </p:txBody>
      </p:sp>
      <p:sp>
        <p:nvSpPr>
          <p:cNvPr id="29" name="TextBox 28">
            <a:extLst>
              <a:ext uri="{FF2B5EF4-FFF2-40B4-BE49-F238E27FC236}">
                <a16:creationId xmlns:a16="http://schemas.microsoft.com/office/drawing/2014/main" id="{C71A31A2-C199-46C2-914B-62FCA47937E3}"/>
              </a:ext>
            </a:extLst>
          </p:cNvPr>
          <p:cNvSpPr txBox="1"/>
          <p:nvPr/>
        </p:nvSpPr>
        <p:spPr>
          <a:xfrm>
            <a:off x="5337044" y="5945380"/>
            <a:ext cx="3933696" cy="1261884"/>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Presented By: </a:t>
            </a:r>
          </a:p>
          <a:p>
            <a:r>
              <a:rPr lang="en-US" sz="2000" b="1" dirty="0">
                <a:solidFill>
                  <a:schemeClr val="bg1"/>
                </a:solidFill>
                <a:latin typeface="Arial" panose="020B0604020202020204" pitchFamily="34" charset="0"/>
                <a:cs typeface="Arial" panose="020B0604020202020204" pitchFamily="34" charset="0"/>
              </a:rPr>
              <a:t>Shanelle McPherson</a:t>
            </a:r>
          </a:p>
          <a:p>
            <a:r>
              <a:rPr lang="en-US" b="1" dirty="0">
                <a:solidFill>
                  <a:schemeClr val="bg1"/>
                </a:solidFill>
              </a:rPr>
              <a:t> </a:t>
            </a:r>
            <a:endParaRPr lang="en-IN" b="1" dirty="0">
              <a:solidFill>
                <a:schemeClr val="bg1"/>
              </a:solidFill>
            </a:endParaRPr>
          </a:p>
          <a:p>
            <a:endParaRPr lang="en-IN" dirty="0"/>
          </a:p>
        </p:txBody>
      </p:sp>
      <p:sp>
        <p:nvSpPr>
          <p:cNvPr id="6" name="TextBox 5">
            <a:extLst>
              <a:ext uri="{FF2B5EF4-FFF2-40B4-BE49-F238E27FC236}">
                <a16:creationId xmlns:a16="http://schemas.microsoft.com/office/drawing/2014/main" id="{1219247E-E02B-4DC6-9E17-D93275C4B6AF}"/>
              </a:ext>
            </a:extLst>
          </p:cNvPr>
          <p:cNvSpPr txBox="1"/>
          <p:nvPr/>
        </p:nvSpPr>
        <p:spPr>
          <a:xfrm>
            <a:off x="-34114" y="6607100"/>
            <a:ext cx="184731" cy="538609"/>
          </a:xfrm>
          <a:prstGeom prst="rect">
            <a:avLst/>
          </a:prstGeom>
          <a:noFill/>
        </p:spPr>
        <p:txBody>
          <a:bodyPr wrap="none" rtlCol="0">
            <a:spAutoFit/>
          </a:bodyPr>
          <a:lstStyle/>
          <a:p>
            <a:endParaRPr lang="en-US" sz="1100" b="1" dirty="0">
              <a:solidFill>
                <a:schemeClr val="bg1"/>
              </a:solidFill>
              <a:cs typeface="Arial" pitchFamily="34" charset="0"/>
            </a:endParaRPr>
          </a:p>
          <a:p>
            <a:endParaRPr lang="en-IN" dirty="0"/>
          </a:p>
        </p:txBody>
      </p:sp>
    </p:spTree>
    <p:extLst>
      <p:ext uri="{BB962C8B-B14F-4D97-AF65-F5344CB8AC3E}">
        <p14:creationId xmlns:p14="http://schemas.microsoft.com/office/powerpoint/2010/main" val="1814425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sndAc>
          <p:endSnd/>
        </p:sndAc>
      </p:transition>
    </mc:Choice>
    <mc:Fallback xmlns="">
      <p:transition spd="slow">
        <p:fade/>
        <p:sndAc>
          <p:end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30577" y="499313"/>
            <a:ext cx="8093365" cy="1018033"/>
          </a:xfrm>
        </p:spPr>
        <p:txBody>
          <a:bodyPr>
            <a:noAutofit/>
          </a:bodyPr>
          <a:lstStyle/>
          <a:p>
            <a:r>
              <a:rPr lang="en-US" sz="4000" b="1" dirty="0">
                <a:solidFill>
                  <a:schemeClr val="tx1"/>
                </a:solidFill>
                <a:effectLst/>
                <a:latin typeface="Calibri Light (Headings)"/>
              </a:rPr>
              <a:t>What is a Cyber Attack?</a:t>
            </a:r>
          </a:p>
        </p:txBody>
      </p:sp>
      <p:sp>
        <p:nvSpPr>
          <p:cNvPr id="15" name="Text Placeholder 4">
            <a:extLst>
              <a:ext uri="{FF2B5EF4-FFF2-40B4-BE49-F238E27FC236}">
                <a16:creationId xmlns:a16="http://schemas.microsoft.com/office/drawing/2014/main" id="{35EC6DDD-8B51-43C1-5398-E5B46E9C49CE}"/>
              </a:ext>
            </a:extLst>
          </p:cNvPr>
          <p:cNvSpPr>
            <a:spLocks noGrp="1"/>
          </p:cNvSpPr>
          <p:nvPr>
            <p:ph type="body" idx="1"/>
          </p:nvPr>
        </p:nvSpPr>
        <p:spPr>
          <a:xfrm>
            <a:off x="684343" y="4679701"/>
            <a:ext cx="8093365" cy="1967220"/>
          </a:xfrm>
        </p:spPr>
        <p:txBody>
          <a:bodyPr>
            <a:normAutofit fontScale="25000" lnSpcReduction="20000"/>
          </a:bodyPr>
          <a:lstStyle/>
          <a:p>
            <a:pPr algn="l"/>
            <a:endParaRPr lang="en-US" sz="2800" b="0" dirty="0">
              <a:solidFill>
                <a:schemeClr val="tx1"/>
              </a:solidFill>
            </a:endParaRPr>
          </a:p>
          <a:p>
            <a:pPr marL="457200" indent="-457200" algn="l">
              <a:buFont typeface="Arial" panose="020B0604020202020204" pitchFamily="34" charset="0"/>
              <a:buChar char="•"/>
            </a:pPr>
            <a:endParaRPr lang="en-US" sz="2800" b="0" dirty="0">
              <a:solidFill>
                <a:schemeClr val="tx1"/>
              </a:solidFill>
            </a:endParaRPr>
          </a:p>
          <a:p>
            <a:pPr marL="457200" indent="-457200" algn="l">
              <a:buFont typeface="Arial" panose="020B0604020202020204" pitchFamily="34" charset="0"/>
              <a:buChar char="•"/>
            </a:pPr>
            <a:endParaRPr lang="en-US" sz="2800" b="0" dirty="0">
              <a:solidFill>
                <a:schemeClr val="tx1"/>
              </a:solidFill>
            </a:endParaRPr>
          </a:p>
          <a:p>
            <a:pPr marL="457200" indent="-457200" algn="l">
              <a:buFont typeface="Arial" panose="020B0604020202020204" pitchFamily="34" charset="0"/>
              <a:buChar char="•"/>
            </a:pPr>
            <a:endParaRPr lang="en-US" sz="2800" b="0" dirty="0">
              <a:solidFill>
                <a:schemeClr val="tx1"/>
              </a:solidFill>
            </a:endParaRPr>
          </a:p>
          <a:p>
            <a:pPr marL="457200" indent="-457200" algn="l">
              <a:buFont typeface="Arial" panose="020B0604020202020204" pitchFamily="34" charset="0"/>
              <a:buChar char="•"/>
            </a:pPr>
            <a:endParaRPr lang="en-US" sz="2800" b="0" dirty="0">
              <a:solidFill>
                <a:schemeClr val="tx1"/>
              </a:solidFill>
            </a:endParaRPr>
          </a:p>
          <a:p>
            <a:pPr marL="457200" indent="-457200" algn="l">
              <a:buFont typeface="Arial" panose="020B0604020202020204" pitchFamily="34" charset="0"/>
              <a:buChar char="•"/>
            </a:pPr>
            <a:endParaRPr lang="en-US" sz="2800" b="0" dirty="0">
              <a:solidFill>
                <a:schemeClr val="tx1"/>
              </a:solidFill>
            </a:endParaRPr>
          </a:p>
          <a:p>
            <a:pPr marL="457200" indent="-457200" algn="l">
              <a:buFont typeface="Arial" panose="020B0604020202020204" pitchFamily="34" charset="0"/>
              <a:buChar char="•"/>
            </a:pPr>
            <a:endParaRPr lang="en-US" sz="2800" b="0" dirty="0">
              <a:solidFill>
                <a:schemeClr val="tx1"/>
              </a:solidFill>
            </a:endParaRPr>
          </a:p>
          <a:p>
            <a:pPr marL="857250" indent="-857250" algn="l">
              <a:buFont typeface="Arial" panose="020B0604020202020204" pitchFamily="34" charset="0"/>
              <a:buChar char="•"/>
            </a:pPr>
            <a:endParaRPr lang="en-US" sz="8800" b="0" dirty="0">
              <a:solidFill>
                <a:schemeClr val="tx1"/>
              </a:solidFill>
            </a:endParaRPr>
          </a:p>
          <a:p>
            <a:pPr marL="1143000" indent="-1143000" algn="l">
              <a:buFont typeface="Arial" panose="020B0604020202020204" pitchFamily="34" charset="0"/>
              <a:buChar char="•"/>
            </a:pPr>
            <a:r>
              <a:rPr lang="en-US" sz="8800" b="0" dirty="0">
                <a:solidFill>
                  <a:schemeClr val="tx1"/>
                </a:solidFill>
              </a:rPr>
              <a:t>Unauthorized system/network  access by a third party.</a:t>
            </a:r>
          </a:p>
          <a:p>
            <a:pPr algn="l"/>
            <a:endParaRPr lang="en-US" sz="8800" b="0" dirty="0">
              <a:solidFill>
                <a:schemeClr val="tx1"/>
              </a:solidFill>
            </a:endParaRPr>
          </a:p>
          <a:p>
            <a:pPr marL="1143000" indent="-1143000" algn="l">
              <a:buFont typeface="Arial" panose="020B0604020202020204" pitchFamily="34" charset="0"/>
              <a:buChar char="•"/>
            </a:pPr>
            <a:r>
              <a:rPr lang="en-US" sz="8800" b="0" dirty="0">
                <a:solidFill>
                  <a:schemeClr val="tx1"/>
                </a:solidFill>
              </a:rPr>
              <a:t>The person who carries out a cyber attack is termed as a hacker/attacker</a:t>
            </a:r>
          </a:p>
          <a:p>
            <a:pPr algn="l"/>
            <a:endParaRPr lang="en-US" sz="8800" b="0" dirty="0">
              <a:solidFill>
                <a:schemeClr val="tx1"/>
              </a:solidFill>
            </a:endParaRPr>
          </a:p>
          <a:p>
            <a:pPr marL="1143000" indent="-1143000" algn="l">
              <a:buFont typeface="Arial" panose="020B0604020202020204" pitchFamily="34" charset="0"/>
              <a:buChar char="•"/>
            </a:pPr>
            <a:r>
              <a:rPr lang="en-US" sz="8800" b="0" dirty="0">
                <a:solidFill>
                  <a:schemeClr val="tx1"/>
                </a:solidFill>
              </a:rPr>
              <a:t>Data Breaches</a:t>
            </a:r>
          </a:p>
          <a:p>
            <a:pPr algn="l"/>
            <a:endParaRPr lang="en-US" sz="8800" b="0" dirty="0">
              <a:solidFill>
                <a:schemeClr val="tx1"/>
              </a:solidFill>
            </a:endParaRPr>
          </a:p>
          <a:p>
            <a:pPr marL="1143000" indent="-1143000" algn="l">
              <a:buFont typeface="Arial" panose="020B0604020202020204" pitchFamily="34" charset="0"/>
              <a:buChar char="•"/>
            </a:pPr>
            <a:r>
              <a:rPr lang="en-US" sz="8800" b="0" dirty="0">
                <a:solidFill>
                  <a:schemeClr val="tx1"/>
                </a:solidFill>
              </a:rPr>
              <a:t>Financial Losses</a:t>
            </a:r>
          </a:p>
          <a:p>
            <a:pPr algn="l"/>
            <a:endParaRPr lang="en-US" sz="8800" b="0" dirty="0">
              <a:solidFill>
                <a:schemeClr val="tx1"/>
              </a:solidFill>
            </a:endParaRPr>
          </a:p>
          <a:p>
            <a:pPr marL="1143000" indent="-1143000" algn="l">
              <a:buFont typeface="Arial" panose="020B0604020202020204" pitchFamily="34" charset="0"/>
              <a:buChar char="•"/>
            </a:pPr>
            <a:r>
              <a:rPr lang="en-US" sz="8800" b="0" dirty="0">
                <a:solidFill>
                  <a:schemeClr val="tx1"/>
                </a:solidFill>
              </a:rPr>
              <a:t>Hampers Customer Trust</a:t>
            </a:r>
          </a:p>
          <a:p>
            <a:pPr algn="l"/>
            <a:endParaRPr lang="en-US" sz="8800" b="0" dirty="0">
              <a:solidFill>
                <a:schemeClr val="tx1"/>
              </a:solidFill>
            </a:endParaRPr>
          </a:p>
          <a:p>
            <a:pPr marL="1143000" indent="-1143000" algn="l">
              <a:buFont typeface="Arial" panose="020B0604020202020204" pitchFamily="34" charset="0"/>
              <a:buChar char="•"/>
            </a:pPr>
            <a:r>
              <a:rPr lang="en-US" sz="8800" b="0" dirty="0">
                <a:solidFill>
                  <a:schemeClr val="tx1"/>
                </a:solidFill>
              </a:rPr>
              <a:t>Reputational Damage</a:t>
            </a:r>
          </a:p>
          <a:p>
            <a:pPr algn="l"/>
            <a:endParaRPr lang="en-US" sz="3200" dirty="0"/>
          </a:p>
          <a:p>
            <a:pPr algn="l"/>
            <a:endParaRPr lang="en-US" sz="2800" b="0" dirty="0">
              <a:solidFill>
                <a:schemeClr val="tx1"/>
              </a:solidFill>
            </a:endParaRPr>
          </a:p>
        </p:txBody>
      </p:sp>
    </p:spTree>
    <p:extLst>
      <p:ext uri="{BB962C8B-B14F-4D97-AF65-F5344CB8AC3E}">
        <p14:creationId xmlns:p14="http://schemas.microsoft.com/office/powerpoint/2010/main" val="4137457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5985FAF-4D56-4A61-A5F4-3E2B19EF998C}"/>
              </a:ext>
            </a:extLst>
          </p:cNvPr>
          <p:cNvSpPr>
            <a:spLocks noGrp="1"/>
          </p:cNvSpPr>
          <p:nvPr>
            <p:ph type="title"/>
          </p:nvPr>
        </p:nvSpPr>
        <p:spPr/>
        <p:txBody>
          <a:bodyPr/>
          <a:lstStyle/>
          <a:p>
            <a:r>
              <a:rPr lang="en-US" sz="4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Top Cybersecurity Threats Faced by Banks</a:t>
            </a:r>
            <a:endParaRPr lang="en-US" sz="4000" dirty="0"/>
          </a:p>
        </p:txBody>
      </p:sp>
      <p:pic>
        <p:nvPicPr>
          <p:cNvPr id="34" name="Content Placeholder 33">
            <a:extLst>
              <a:ext uri="{FF2B5EF4-FFF2-40B4-BE49-F238E27FC236}">
                <a16:creationId xmlns:a16="http://schemas.microsoft.com/office/drawing/2014/main" id="{AD4B0B7A-08B3-41F8-BE81-F3CA8C14054B}"/>
              </a:ext>
            </a:extLst>
          </p:cNvPr>
          <p:cNvPicPr>
            <a:picLocks noGrp="1" noChangeAspect="1"/>
          </p:cNvPicPr>
          <p:nvPr>
            <p:ph sz="quarter" idx="17"/>
          </p:nvPr>
        </p:nvPicPr>
        <p:blipFill>
          <a:blip r:embed="rId3" cstate="print">
            <a:extLst>
              <a:ext uri="{28A0092B-C50C-407E-A947-70E740481C1C}">
                <a14:useLocalDpi xmlns:a14="http://schemas.microsoft.com/office/drawing/2010/main" val="0"/>
              </a:ext>
            </a:extLst>
          </a:blip>
          <a:srcRect l="13996" r="13996"/>
          <a:stretch/>
        </p:blipFill>
        <p:spPr>
          <a:xfrm>
            <a:off x="486096" y="2496589"/>
            <a:ext cx="1630019" cy="1485864"/>
          </a:xfrm>
        </p:spPr>
      </p:pic>
      <p:pic>
        <p:nvPicPr>
          <p:cNvPr id="30" name="Content Placeholder 29">
            <a:extLst>
              <a:ext uri="{FF2B5EF4-FFF2-40B4-BE49-F238E27FC236}">
                <a16:creationId xmlns:a16="http://schemas.microsoft.com/office/drawing/2014/main" id="{3AF2DC9B-078C-4EE6-AEFC-9AB4338AC546}"/>
              </a:ext>
            </a:extLst>
          </p:cNvPr>
          <p:cNvPicPr>
            <a:picLocks noGrp="1" noChangeAspect="1"/>
          </p:cNvPicPr>
          <p:nvPr>
            <p:ph sz="quarter" idx="18"/>
          </p:nvPr>
        </p:nvPicPr>
        <p:blipFill>
          <a:blip r:embed="rId4">
            <a:extLst>
              <a:ext uri="{28A0092B-C50C-407E-A947-70E740481C1C}">
                <a14:useLocalDpi xmlns:a14="http://schemas.microsoft.com/office/drawing/2010/main" val="0"/>
              </a:ext>
            </a:extLst>
          </a:blip>
          <a:srcRect/>
          <a:stretch/>
        </p:blipFill>
        <p:spPr>
          <a:xfrm>
            <a:off x="2666692" y="2496589"/>
            <a:ext cx="1630020" cy="1422909"/>
          </a:xfrm>
        </p:spPr>
      </p:pic>
      <p:sp>
        <p:nvSpPr>
          <p:cNvPr id="21" name="Text Placeholder 20">
            <a:extLst>
              <a:ext uri="{FF2B5EF4-FFF2-40B4-BE49-F238E27FC236}">
                <a16:creationId xmlns:a16="http://schemas.microsoft.com/office/drawing/2014/main" id="{4174F588-7D95-4F56-AFDA-D608CC97A209}"/>
              </a:ext>
            </a:extLst>
          </p:cNvPr>
          <p:cNvSpPr>
            <a:spLocks noGrp="1"/>
          </p:cNvSpPr>
          <p:nvPr>
            <p:ph type="body" sz="quarter" idx="11"/>
          </p:nvPr>
        </p:nvSpPr>
        <p:spPr>
          <a:xfrm>
            <a:off x="319819" y="4515845"/>
            <a:ext cx="1990063" cy="1696111"/>
          </a:xfrm>
        </p:spPr>
        <p:txBody>
          <a:bodyPr/>
          <a:lstStyle/>
          <a:p>
            <a:r>
              <a:rPr lang="en-US" sz="1600" dirty="0"/>
              <a:t>Trojan </a:t>
            </a:r>
          </a:p>
          <a:p>
            <a:pPr>
              <a:lnSpc>
                <a:spcPts val="1800"/>
              </a:lnSpc>
            </a:pPr>
            <a:r>
              <a:rPr lang="en-US" sz="1400" b="0" dirty="0">
                <a:solidFill>
                  <a:srgbClr val="231F20"/>
                </a:solidFill>
                <a:latin typeface="Segoe UI (Body)"/>
              </a:rPr>
              <a:t>A</a:t>
            </a:r>
            <a:r>
              <a:rPr lang="en-US" sz="1400" b="0" i="0" dirty="0">
                <a:solidFill>
                  <a:srgbClr val="231F20"/>
                </a:solidFill>
                <a:effectLst/>
                <a:latin typeface="Segoe UI (Body)"/>
              </a:rPr>
              <a:t> malicious computer application created to access private data processed or kept by online banking systems.</a:t>
            </a:r>
            <a:endParaRPr lang="en-US" sz="1400" dirty="0">
              <a:latin typeface="Segoe UI (Body)"/>
            </a:endParaRPr>
          </a:p>
        </p:txBody>
      </p:sp>
      <p:sp>
        <p:nvSpPr>
          <p:cNvPr id="22" name="Text Placeholder 21">
            <a:extLst>
              <a:ext uri="{FF2B5EF4-FFF2-40B4-BE49-F238E27FC236}">
                <a16:creationId xmlns:a16="http://schemas.microsoft.com/office/drawing/2014/main" id="{F151523E-E457-4BC9-923F-D496CEAC071F}"/>
              </a:ext>
            </a:extLst>
          </p:cNvPr>
          <p:cNvSpPr>
            <a:spLocks noGrp="1"/>
          </p:cNvSpPr>
          <p:nvPr>
            <p:ph type="body" sz="quarter" idx="12"/>
          </p:nvPr>
        </p:nvSpPr>
        <p:spPr>
          <a:xfrm>
            <a:off x="2492808" y="4498606"/>
            <a:ext cx="1990063" cy="1831271"/>
          </a:xfrm>
        </p:spPr>
        <p:txBody>
          <a:bodyPr/>
          <a:lstStyle/>
          <a:p>
            <a:r>
              <a:rPr lang="en-US" sz="1600" dirty="0"/>
              <a:t>Phishing</a:t>
            </a:r>
          </a:p>
          <a:p>
            <a:r>
              <a:rPr lang="en-US" sz="1400" dirty="0">
                <a:solidFill>
                  <a:schemeClr val="tx1"/>
                </a:solidFill>
                <a:latin typeface="+mn-lt"/>
              </a:rPr>
              <a:t> A type of social   engineering attack wherein an attacker impersonates to be a trusted contact and sends the victim fake mails.</a:t>
            </a:r>
          </a:p>
        </p:txBody>
      </p:sp>
      <p:sp>
        <p:nvSpPr>
          <p:cNvPr id="23" name="Text Placeholder 22">
            <a:extLst>
              <a:ext uri="{FF2B5EF4-FFF2-40B4-BE49-F238E27FC236}">
                <a16:creationId xmlns:a16="http://schemas.microsoft.com/office/drawing/2014/main" id="{636C2D49-F7DF-4794-AAD7-A270361B295A}"/>
              </a:ext>
            </a:extLst>
          </p:cNvPr>
          <p:cNvSpPr>
            <a:spLocks noGrp="1"/>
          </p:cNvSpPr>
          <p:nvPr>
            <p:ph type="body" sz="quarter" idx="13"/>
          </p:nvPr>
        </p:nvSpPr>
        <p:spPr>
          <a:xfrm>
            <a:off x="4661131" y="4498605"/>
            <a:ext cx="2048874" cy="1831271"/>
          </a:xfrm>
        </p:spPr>
        <p:txBody>
          <a:bodyPr/>
          <a:lstStyle/>
          <a:p>
            <a:r>
              <a:rPr lang="en-US" sz="1600" dirty="0"/>
              <a:t>Ransomware</a:t>
            </a:r>
          </a:p>
          <a:p>
            <a:r>
              <a:rPr lang="en-US" sz="1400" dirty="0">
                <a:solidFill>
                  <a:srgbClr val="000000"/>
                </a:solidFill>
                <a:latin typeface="Segoe UI (Body)"/>
              </a:rPr>
              <a:t>A</a:t>
            </a:r>
            <a:r>
              <a:rPr lang="en-US" sz="1400" b="0" i="0" dirty="0">
                <a:solidFill>
                  <a:srgbClr val="000000"/>
                </a:solidFill>
                <a:effectLst/>
                <a:latin typeface="Segoe UI (Body)"/>
              </a:rPr>
              <a:t> type of malware that prevents users from accessing their system or personal files and demands ransom payment in order to regain access.`</a:t>
            </a:r>
            <a:endParaRPr lang="en-US" sz="1400" dirty="0">
              <a:solidFill>
                <a:schemeClr val="tx1"/>
              </a:solidFill>
              <a:latin typeface="Segoe UI (Body)"/>
            </a:endParaRPr>
          </a:p>
        </p:txBody>
      </p:sp>
      <p:pic>
        <p:nvPicPr>
          <p:cNvPr id="32" name="Content Placeholder 31">
            <a:extLst>
              <a:ext uri="{FF2B5EF4-FFF2-40B4-BE49-F238E27FC236}">
                <a16:creationId xmlns:a16="http://schemas.microsoft.com/office/drawing/2014/main" id="{E84A58D0-24AD-4108-AFE7-FB1426DE813C}"/>
              </a:ext>
            </a:extLst>
          </p:cNvPr>
          <p:cNvPicPr>
            <a:picLocks noGrp="1" noChangeAspect="1"/>
          </p:cNvPicPr>
          <p:nvPr>
            <p:ph sz="quarter" idx="20"/>
          </p:nvPr>
        </p:nvPicPr>
        <p:blipFill rotWithShape="1">
          <a:blip r:embed="rId5" cstate="print">
            <a:extLst>
              <a:ext uri="{28A0092B-C50C-407E-A947-70E740481C1C}">
                <a14:useLocalDpi xmlns:a14="http://schemas.microsoft.com/office/drawing/2010/main" val="0"/>
              </a:ext>
            </a:extLst>
          </a:blip>
          <a:srcRect l="-5405" t="-4165" r="-5405" b="-4165"/>
          <a:stretch/>
        </p:blipFill>
        <p:spPr>
          <a:xfrm>
            <a:off x="7020280" y="2496590"/>
            <a:ext cx="1519885" cy="1485863"/>
          </a:xfrm>
          <a:ln>
            <a:solidFill>
              <a:schemeClr val="bg1"/>
            </a:solidFill>
          </a:ln>
        </p:spPr>
      </p:pic>
      <p:sp>
        <p:nvSpPr>
          <p:cNvPr id="28" name="Text Placeholder 27">
            <a:extLst>
              <a:ext uri="{FF2B5EF4-FFF2-40B4-BE49-F238E27FC236}">
                <a16:creationId xmlns:a16="http://schemas.microsoft.com/office/drawing/2014/main" id="{D278513D-40E2-41A0-B570-CEEB4659FC54}"/>
              </a:ext>
            </a:extLst>
          </p:cNvPr>
          <p:cNvSpPr>
            <a:spLocks noGrp="1"/>
          </p:cNvSpPr>
          <p:nvPr>
            <p:ph type="body" sz="quarter" idx="21"/>
          </p:nvPr>
        </p:nvSpPr>
        <p:spPr>
          <a:xfrm>
            <a:off x="6836453" y="4498603"/>
            <a:ext cx="1990063" cy="1485863"/>
          </a:xfrm>
        </p:spPr>
        <p:txBody>
          <a:bodyPr/>
          <a:lstStyle/>
          <a:p>
            <a:r>
              <a:rPr lang="en-US" sz="1600" dirty="0"/>
              <a:t>Spoofing</a:t>
            </a:r>
          </a:p>
          <a:p>
            <a:r>
              <a:rPr lang="en-US" sz="1400" b="0" i="0" dirty="0">
                <a:solidFill>
                  <a:srgbClr val="231F20"/>
                </a:solidFill>
                <a:effectLst/>
                <a:latin typeface="Segoe UI (Body)"/>
              </a:rPr>
              <a:t>Hackers use a clone site in this type of cyberattack. By posing as a financial website</a:t>
            </a:r>
            <a:endParaRPr lang="en-US" sz="1400" dirty="0">
              <a:solidFill>
                <a:schemeClr val="tx1"/>
              </a:solidFill>
              <a:latin typeface="Segoe UI (Body)"/>
            </a:endParaRPr>
          </a:p>
        </p:txBody>
      </p:sp>
      <p:pic>
        <p:nvPicPr>
          <p:cNvPr id="40" name="Content Placeholder 39">
            <a:extLst>
              <a:ext uri="{FF2B5EF4-FFF2-40B4-BE49-F238E27FC236}">
                <a16:creationId xmlns:a16="http://schemas.microsoft.com/office/drawing/2014/main" id="{8D69D694-3DA2-45EC-A431-1A5340E2B6B0}"/>
              </a:ext>
            </a:extLst>
          </p:cNvPr>
          <p:cNvPicPr>
            <a:picLocks noGrp="1" noChangeAspect="1"/>
          </p:cNvPicPr>
          <p:nvPr>
            <p:ph sz="quarter" idx="19"/>
          </p:nvPr>
        </p:nvPicPr>
        <p:blipFill>
          <a:blip r:embed="rId6" cstate="print">
            <a:extLst>
              <a:ext uri="{28A0092B-C50C-407E-A947-70E740481C1C}">
                <a14:useLocalDpi xmlns:a14="http://schemas.microsoft.com/office/drawing/2010/main" val="0"/>
              </a:ext>
            </a:extLst>
          </a:blip>
          <a:srcRect/>
          <a:stretch/>
        </p:blipFill>
        <p:spPr>
          <a:xfrm>
            <a:off x="4847289" y="2496590"/>
            <a:ext cx="1622414" cy="1422908"/>
          </a:xfrm>
        </p:spPr>
      </p:pic>
    </p:spTree>
    <p:extLst>
      <p:ext uri="{BB962C8B-B14F-4D97-AF65-F5344CB8AC3E}">
        <p14:creationId xmlns:p14="http://schemas.microsoft.com/office/powerpoint/2010/main" val="365325546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2D72714F-924B-4A4B-A7B7-7381C45A82F2}"/>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4684" r="24684"/>
          <a:stretch/>
        </p:blipFill>
        <p:spPr>
          <a:xfrm>
            <a:off x="4572000" y="1103242"/>
            <a:ext cx="4572000" cy="4641575"/>
          </a:xfrm>
          <a:prstGeom prst="rect">
            <a:avLst/>
          </a:prstGeom>
          <a:ln>
            <a:noFill/>
          </a:ln>
          <a:effectLst>
            <a:outerShdw blurRad="190500" algn="tl" rotWithShape="0">
              <a:srgbClr val="000000">
                <a:alpha val="70000"/>
              </a:srgbClr>
            </a:outerShdw>
          </a:effectLst>
        </p:spPr>
      </p:pic>
      <p:sp>
        <p:nvSpPr>
          <p:cNvPr id="5" name="Title 4">
            <a:extLst>
              <a:ext uri="{FF2B5EF4-FFF2-40B4-BE49-F238E27FC236}">
                <a16:creationId xmlns:a16="http://schemas.microsoft.com/office/drawing/2014/main" id="{8485008A-8DE9-4AAA-9D03-2D39FA21784E}"/>
              </a:ext>
            </a:extLst>
          </p:cNvPr>
          <p:cNvSpPr>
            <a:spLocks noGrp="1"/>
          </p:cNvSpPr>
          <p:nvPr>
            <p:ph type="title"/>
          </p:nvPr>
        </p:nvSpPr>
        <p:spPr>
          <a:xfrm>
            <a:off x="244177" y="256932"/>
            <a:ext cx="4166975" cy="758022"/>
          </a:xfrm>
        </p:spPr>
        <p:txBody>
          <a:bodyPr/>
          <a:lstStyle/>
          <a:p>
            <a:r>
              <a:rPr lang="en-US" sz="4000" dirty="0"/>
              <a:t>Cyber Attack </a:t>
            </a:r>
            <a:br>
              <a:rPr lang="en-US" sz="4000" dirty="0"/>
            </a:br>
            <a:r>
              <a:rPr lang="en-US" sz="4000" dirty="0"/>
              <a:t>Impact</a:t>
            </a:r>
            <a:br>
              <a:rPr lang="en-US" dirty="0"/>
            </a:br>
            <a:br>
              <a:rPr lang="en-US" dirty="0"/>
            </a:br>
            <a:br>
              <a:rPr lang="en-US" dirty="0"/>
            </a:br>
            <a:br>
              <a:rPr lang="en-US" dirty="0"/>
            </a:br>
            <a:br>
              <a:rPr lang="en-US" dirty="0"/>
            </a:br>
            <a:br>
              <a:rPr lang="en-US" dirty="0"/>
            </a:br>
            <a:endParaRPr lang="en-US" dirty="0"/>
          </a:p>
        </p:txBody>
      </p:sp>
      <p:sp>
        <p:nvSpPr>
          <p:cNvPr id="9" name="Text Placeholder 8">
            <a:extLst>
              <a:ext uri="{FF2B5EF4-FFF2-40B4-BE49-F238E27FC236}">
                <a16:creationId xmlns:a16="http://schemas.microsoft.com/office/drawing/2014/main" id="{6FF8DC68-6FDC-474E-9A68-770042974036}"/>
              </a:ext>
            </a:extLst>
          </p:cNvPr>
          <p:cNvSpPr>
            <a:spLocks noGrp="1"/>
          </p:cNvSpPr>
          <p:nvPr>
            <p:ph type="body" sz="quarter" idx="11"/>
          </p:nvPr>
        </p:nvSpPr>
        <p:spPr>
          <a:xfrm>
            <a:off x="244177" y="1792460"/>
            <a:ext cx="4015694" cy="2573509"/>
          </a:xfrm>
        </p:spPr>
        <p:txBody>
          <a:bodyPr/>
          <a:lstStyle/>
          <a:p>
            <a:r>
              <a:rPr lang="en-US" sz="1800" dirty="0"/>
              <a:t>David Noel- President of the Jamaica Bankers Association </a:t>
            </a:r>
          </a:p>
          <a:p>
            <a:endParaRPr lang="en-US" sz="1800" dirty="0"/>
          </a:p>
          <a:p>
            <a:pPr marL="210112" indent="-210112">
              <a:buFont typeface="Arial" panose="020B0604020202020204" pitchFamily="34" charset="0"/>
              <a:buChar char="•"/>
            </a:pPr>
            <a:r>
              <a:rPr lang="en-US" sz="1800" dirty="0"/>
              <a:t>Jamaica Banks experience two cyberattacks per week on average.</a:t>
            </a:r>
          </a:p>
          <a:p>
            <a:pPr marL="210112" indent="-210112">
              <a:buFont typeface="Arial" panose="020B0604020202020204" pitchFamily="34" charset="0"/>
              <a:buChar char="•"/>
            </a:pPr>
            <a:r>
              <a:rPr lang="en-US" sz="1800" dirty="0"/>
              <a:t>Hacker made off with 10 million in 1 month</a:t>
            </a:r>
          </a:p>
          <a:p>
            <a:pPr marL="210112" indent="-210112">
              <a:buFont typeface="Arial" panose="020B0604020202020204" pitchFamily="34" charset="0"/>
              <a:buChar char="•"/>
            </a:pPr>
            <a:r>
              <a:rPr lang="en-US" sz="1800" dirty="0"/>
              <a:t>Average lost $4 million per month</a:t>
            </a:r>
          </a:p>
          <a:p>
            <a:pPr marL="210112" indent="-210112">
              <a:buFont typeface="Arial" panose="020B0604020202020204" pitchFamily="34" charset="0"/>
              <a:buChar char="•"/>
            </a:pPr>
            <a:r>
              <a:rPr lang="en-US" sz="1800" dirty="0"/>
              <a:t>Between January and September 2018, 62 counts of internet banking fraud.</a:t>
            </a:r>
          </a:p>
          <a:p>
            <a:pPr marL="210112" indent="-210112">
              <a:buFont typeface="Arial" panose="020B0604020202020204" pitchFamily="34" charset="0"/>
              <a:buChar char="•"/>
            </a:pPr>
            <a:r>
              <a:rPr lang="en-US" sz="1800" dirty="0"/>
              <a:t>$38.2 million losses or 4.2 million per month on average, published by the Bank of Jamaica</a:t>
            </a:r>
          </a:p>
        </p:txBody>
      </p:sp>
    </p:spTree>
    <p:extLst>
      <p:ext uri="{BB962C8B-B14F-4D97-AF65-F5344CB8AC3E}">
        <p14:creationId xmlns:p14="http://schemas.microsoft.com/office/powerpoint/2010/main" val="257774982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42343" y="439679"/>
            <a:ext cx="8093365" cy="1018033"/>
          </a:xfrm>
        </p:spPr>
        <p:txBody>
          <a:bodyPr>
            <a:noAutofit/>
          </a:bodyPr>
          <a:lstStyle/>
          <a:p>
            <a:r>
              <a:rPr lang="en-US" sz="4000" b="1" dirty="0">
                <a:solidFill>
                  <a:schemeClr val="tx1"/>
                </a:solidFill>
                <a:effectLst/>
                <a:latin typeface="Calibri Light (Headings)"/>
              </a:rPr>
              <a:t>Mitigating Threat </a:t>
            </a:r>
            <a:br>
              <a:rPr lang="en-US" sz="4000" b="1" dirty="0">
                <a:solidFill>
                  <a:schemeClr val="tx1"/>
                </a:solidFill>
                <a:effectLst/>
                <a:latin typeface="Calibri Light (Headings)"/>
              </a:rPr>
            </a:br>
            <a:r>
              <a:rPr lang="en-US" sz="4000" b="1" dirty="0">
                <a:solidFill>
                  <a:schemeClr val="tx1"/>
                </a:solidFill>
                <a:effectLst/>
                <a:latin typeface="Calibri Light (Headings)"/>
              </a:rPr>
              <a:t>of Cyber Crimes </a:t>
            </a:r>
          </a:p>
        </p:txBody>
      </p:sp>
      <p:sp>
        <p:nvSpPr>
          <p:cNvPr id="5" name="Text Placeholder 4"/>
          <p:cNvSpPr>
            <a:spLocks noGrp="1"/>
          </p:cNvSpPr>
          <p:nvPr>
            <p:ph type="body" idx="1"/>
          </p:nvPr>
        </p:nvSpPr>
        <p:spPr>
          <a:xfrm>
            <a:off x="751673" y="7034624"/>
            <a:ext cx="7261580" cy="639763"/>
          </a:xfrm>
        </p:spPr>
        <p:txBody>
          <a:bodyPr>
            <a:noAutofit/>
          </a:bodyPr>
          <a:lstStyle/>
          <a:p>
            <a:pPr marL="342900" indent="-342900" algn="l">
              <a:buFont typeface="Arial" panose="020B0604020202020204" pitchFamily="34" charset="0"/>
              <a:buChar char="•"/>
            </a:pPr>
            <a:r>
              <a:rPr lang="en-US" sz="2200" b="0" dirty="0">
                <a:solidFill>
                  <a:schemeClr val="tx1"/>
                </a:solidFill>
              </a:rPr>
              <a:t>Establishment of a Cyber Emergency Response Team(CERT)</a:t>
            </a:r>
          </a:p>
          <a:p>
            <a:pPr marL="342900" indent="-342900" algn="l">
              <a:buFont typeface="Arial" panose="020B0604020202020204" pitchFamily="34" charset="0"/>
              <a:buChar char="•"/>
            </a:pPr>
            <a:r>
              <a:rPr lang="en-US" sz="2200" b="0" dirty="0">
                <a:solidFill>
                  <a:schemeClr val="tx1"/>
                </a:solidFill>
              </a:rPr>
              <a:t>National Cyber Security Taskforce</a:t>
            </a:r>
          </a:p>
          <a:p>
            <a:pPr marL="342900" indent="-342900" algn="l">
              <a:buFont typeface="Arial" panose="020B0604020202020204" pitchFamily="34" charset="0"/>
              <a:buChar char="•"/>
            </a:pPr>
            <a:r>
              <a:rPr lang="en-US" sz="2200" b="0" dirty="0">
                <a:solidFill>
                  <a:schemeClr val="tx1"/>
                </a:solidFill>
              </a:rPr>
              <a:t>Jamaica Cyber Incident Response Team(</a:t>
            </a:r>
            <a:r>
              <a:rPr lang="en-US" sz="2200" b="0" dirty="0" err="1">
                <a:solidFill>
                  <a:schemeClr val="tx1"/>
                </a:solidFill>
              </a:rPr>
              <a:t>JaCIRT’S</a:t>
            </a:r>
            <a:r>
              <a:rPr lang="en-US" sz="2200" b="0" dirty="0">
                <a:solidFill>
                  <a:schemeClr val="tx1"/>
                </a:solidFill>
              </a:rPr>
              <a:t>)</a:t>
            </a:r>
          </a:p>
          <a:p>
            <a:pPr algn="l"/>
            <a:r>
              <a:rPr lang="en-US" sz="2200" b="0" dirty="0">
                <a:solidFill>
                  <a:schemeClr val="tx1"/>
                </a:solidFill>
              </a:rPr>
              <a:t>      </a:t>
            </a:r>
            <a:r>
              <a:rPr lang="en-US" sz="2200" b="0" dirty="0">
                <a:solidFill>
                  <a:schemeClr val="tx1"/>
                </a:solidFill>
                <a:hlinkClick r:id="rId3"/>
              </a:rPr>
              <a:t>https://www.cirt.gov.jm/</a:t>
            </a:r>
            <a:r>
              <a:rPr lang="en-US" sz="2200" b="0" dirty="0">
                <a:solidFill>
                  <a:schemeClr val="tx1"/>
                </a:solidFill>
              </a:rPr>
              <a:t> </a:t>
            </a:r>
          </a:p>
          <a:p>
            <a:pPr algn="l"/>
            <a:endParaRPr lang="en-US" sz="2200" b="0" dirty="0">
              <a:solidFill>
                <a:schemeClr val="tx1"/>
              </a:solidFill>
            </a:endParaRPr>
          </a:p>
          <a:p>
            <a:pPr algn="l"/>
            <a:r>
              <a:rPr lang="en-US" b="0" dirty="0">
                <a:solidFill>
                  <a:schemeClr val="tx1"/>
                </a:solidFill>
              </a:rPr>
              <a:t>      </a:t>
            </a:r>
            <a:r>
              <a:rPr lang="en-US" b="0" u="sng" dirty="0" err="1">
                <a:solidFill>
                  <a:schemeClr val="tx1"/>
                </a:solidFill>
              </a:rPr>
              <a:t>JaCIRT’S</a:t>
            </a:r>
            <a:r>
              <a:rPr lang="en-US" b="0" u="sng" dirty="0">
                <a:solidFill>
                  <a:schemeClr val="tx1"/>
                </a:solidFill>
              </a:rPr>
              <a:t>  Responsibilities</a:t>
            </a:r>
          </a:p>
          <a:p>
            <a:pPr marL="342900" indent="-342900" algn="l">
              <a:buFont typeface="Arial" panose="020B0604020202020204" pitchFamily="34" charset="0"/>
              <a:buChar char="•"/>
            </a:pPr>
            <a:r>
              <a:rPr lang="en-US" sz="2200" b="0" i="0" dirty="0">
                <a:solidFill>
                  <a:schemeClr val="tx1"/>
                </a:solidFill>
                <a:effectLst/>
                <a:latin typeface="Calibri (Body)"/>
              </a:rPr>
              <a:t>Incident management, response and continuity planning.</a:t>
            </a:r>
          </a:p>
          <a:p>
            <a:pPr marL="342900" indent="-342900" algn="l">
              <a:buFont typeface="Arial" panose="020B0604020202020204" pitchFamily="34" charset="0"/>
              <a:buChar char="•"/>
            </a:pPr>
            <a:r>
              <a:rPr lang="en-US" sz="2200" b="0" i="0" dirty="0">
                <a:solidFill>
                  <a:schemeClr val="tx1"/>
                </a:solidFill>
                <a:effectLst/>
                <a:latin typeface="Calibri (Body)"/>
              </a:rPr>
              <a:t> Forensic analysis of digital artifacts and custody of evidence.</a:t>
            </a:r>
          </a:p>
          <a:p>
            <a:pPr marL="342900" indent="-342900" algn="l">
              <a:buFont typeface="Arial" panose="020B0604020202020204" pitchFamily="34" charset="0"/>
              <a:buChar char="•"/>
            </a:pPr>
            <a:r>
              <a:rPr lang="en-US" sz="2200" b="0" i="0" dirty="0">
                <a:solidFill>
                  <a:schemeClr val="tx1"/>
                </a:solidFill>
                <a:effectLst/>
                <a:latin typeface="Calibri (Body)"/>
              </a:rPr>
              <a:t>Vulnerability assessments, penetration testing and security   audits.</a:t>
            </a:r>
          </a:p>
          <a:p>
            <a:pPr algn="l"/>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p:txBody>
      </p:sp>
    </p:spTree>
    <p:extLst>
      <p:ext uri="{BB962C8B-B14F-4D97-AF65-F5344CB8AC3E}">
        <p14:creationId xmlns:p14="http://schemas.microsoft.com/office/powerpoint/2010/main" val="417078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63803" y="549009"/>
            <a:ext cx="4880114" cy="1018033"/>
          </a:xfrm>
        </p:spPr>
        <p:txBody>
          <a:bodyPr>
            <a:noAutofit/>
          </a:bodyPr>
          <a:lstStyle/>
          <a:p>
            <a:pPr algn="ctr"/>
            <a:r>
              <a:rPr lang="en-US" sz="3200" b="1" dirty="0">
                <a:solidFill>
                  <a:schemeClr val="tx1"/>
                </a:solidFill>
                <a:effectLst/>
                <a:latin typeface="Calibri Light (Headings)"/>
              </a:rPr>
              <a:t>ICANN’S DNS Security Threat</a:t>
            </a:r>
            <a:br>
              <a:rPr lang="en-US" sz="3200" b="1" dirty="0">
                <a:solidFill>
                  <a:schemeClr val="tx1"/>
                </a:solidFill>
                <a:effectLst/>
                <a:latin typeface="Calibri Light (Headings)"/>
              </a:rPr>
            </a:br>
            <a:r>
              <a:rPr lang="en-US" sz="3200" b="1" dirty="0">
                <a:solidFill>
                  <a:schemeClr val="tx1"/>
                </a:solidFill>
                <a:effectLst/>
                <a:latin typeface="Calibri Light (Headings)"/>
              </a:rPr>
              <a:t> Mitigation Program </a:t>
            </a:r>
          </a:p>
        </p:txBody>
      </p:sp>
      <p:sp>
        <p:nvSpPr>
          <p:cNvPr id="5" name="Text Placeholder 4"/>
          <p:cNvSpPr>
            <a:spLocks noGrp="1"/>
          </p:cNvSpPr>
          <p:nvPr>
            <p:ph type="body" idx="1"/>
          </p:nvPr>
        </p:nvSpPr>
        <p:spPr>
          <a:xfrm>
            <a:off x="533013" y="7378273"/>
            <a:ext cx="7261580" cy="639763"/>
          </a:xfrm>
        </p:spPr>
        <p:txBody>
          <a:bodyPr>
            <a:noAutofit/>
          </a:bodyPr>
          <a:lstStyle/>
          <a:p>
            <a:pPr algn="l"/>
            <a:r>
              <a:rPr lang="en-US" sz="2200" b="0" dirty="0">
                <a:solidFill>
                  <a:schemeClr val="tx1"/>
                </a:solidFill>
              </a:rPr>
              <a:t>ICANN Domain Name System (DNS) Security Threat Mitigation Program strives to make the internet a safer place for end users by reducing the prevalence of DNS security threats across the internet.</a:t>
            </a:r>
          </a:p>
          <a:p>
            <a:pPr algn="l"/>
            <a:endParaRPr lang="en-US" sz="2200" b="0" dirty="0">
              <a:solidFill>
                <a:schemeClr val="tx1"/>
              </a:solidFill>
            </a:endParaRPr>
          </a:p>
          <a:p>
            <a:pPr algn="l"/>
            <a:r>
              <a:rPr lang="en-US" sz="2200" dirty="0">
                <a:solidFill>
                  <a:schemeClr val="tx1"/>
                </a:solidFill>
              </a:rPr>
              <a:t>Harmful DNS Abuse:</a:t>
            </a:r>
          </a:p>
          <a:p>
            <a:pPr marL="342900" indent="-342900" algn="l">
              <a:buFont typeface="Wingdings" panose="05000000000000000000" pitchFamily="2" charset="2"/>
              <a:buChar char="Ø"/>
            </a:pPr>
            <a:r>
              <a:rPr lang="en-US" sz="2200" b="0" dirty="0">
                <a:solidFill>
                  <a:schemeClr val="tx1"/>
                </a:solidFill>
              </a:rPr>
              <a:t>Botnets</a:t>
            </a:r>
          </a:p>
          <a:p>
            <a:pPr marL="342900" indent="-342900" algn="l">
              <a:buFont typeface="Wingdings" panose="05000000000000000000" pitchFamily="2" charset="2"/>
              <a:buChar char="Ø"/>
            </a:pPr>
            <a:r>
              <a:rPr lang="en-US" sz="2200" b="0" dirty="0">
                <a:solidFill>
                  <a:schemeClr val="tx1"/>
                </a:solidFill>
              </a:rPr>
              <a:t>Malware</a:t>
            </a:r>
          </a:p>
          <a:p>
            <a:pPr marL="342900" indent="-342900" algn="l">
              <a:buFont typeface="Wingdings" panose="05000000000000000000" pitchFamily="2" charset="2"/>
              <a:buChar char="Ø"/>
            </a:pPr>
            <a:r>
              <a:rPr lang="en-US" sz="2200" b="0" dirty="0">
                <a:solidFill>
                  <a:schemeClr val="tx1"/>
                </a:solidFill>
              </a:rPr>
              <a:t>Pharming</a:t>
            </a:r>
          </a:p>
          <a:p>
            <a:pPr marL="342900" indent="-342900" algn="l">
              <a:buFont typeface="Wingdings" panose="05000000000000000000" pitchFamily="2" charset="2"/>
              <a:buChar char="Ø"/>
            </a:pPr>
            <a:r>
              <a:rPr lang="en-US" sz="2200" b="0" dirty="0">
                <a:solidFill>
                  <a:schemeClr val="tx1"/>
                </a:solidFill>
              </a:rPr>
              <a:t>Phishing</a:t>
            </a:r>
          </a:p>
          <a:p>
            <a:pPr marL="342900" indent="-342900" algn="l">
              <a:buFont typeface="Wingdings" panose="05000000000000000000" pitchFamily="2" charset="2"/>
              <a:buChar char="Ø"/>
            </a:pPr>
            <a:r>
              <a:rPr lang="en-US" sz="2200" b="0" dirty="0">
                <a:solidFill>
                  <a:schemeClr val="tx1"/>
                </a:solidFill>
              </a:rPr>
              <a:t>Spam</a:t>
            </a:r>
          </a:p>
          <a:p>
            <a:pPr algn="l"/>
            <a:endParaRPr lang="en-US" sz="2200" b="0" dirty="0">
              <a:solidFill>
                <a:schemeClr val="tx1"/>
              </a:solidFill>
            </a:endParaRPr>
          </a:p>
          <a:p>
            <a:pPr algn="l"/>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p:txBody>
      </p:sp>
    </p:spTree>
    <p:extLst>
      <p:ext uri="{BB962C8B-B14F-4D97-AF65-F5344CB8AC3E}">
        <p14:creationId xmlns:p14="http://schemas.microsoft.com/office/powerpoint/2010/main" val="28666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63803" y="549009"/>
            <a:ext cx="4880114" cy="1018033"/>
          </a:xfrm>
        </p:spPr>
        <p:txBody>
          <a:bodyPr>
            <a:noAutofit/>
          </a:bodyPr>
          <a:lstStyle/>
          <a:p>
            <a:pPr algn="ctr"/>
            <a:r>
              <a:rPr lang="en-US" sz="3200" b="1" dirty="0">
                <a:solidFill>
                  <a:schemeClr val="tx1"/>
                </a:solidFill>
                <a:effectLst/>
                <a:latin typeface="Calibri Light (Headings)"/>
              </a:rPr>
              <a:t>ICANN’S DNS Security Threat</a:t>
            </a:r>
            <a:br>
              <a:rPr lang="en-US" sz="3200" b="1" dirty="0">
                <a:solidFill>
                  <a:schemeClr val="tx1"/>
                </a:solidFill>
                <a:effectLst/>
                <a:latin typeface="Calibri Light (Headings)"/>
              </a:rPr>
            </a:br>
            <a:r>
              <a:rPr lang="en-US" sz="3200" b="1" dirty="0">
                <a:solidFill>
                  <a:schemeClr val="tx1"/>
                </a:solidFill>
                <a:effectLst/>
                <a:latin typeface="Calibri Light (Headings)"/>
              </a:rPr>
              <a:t> Mitigation Program </a:t>
            </a:r>
          </a:p>
        </p:txBody>
      </p:sp>
      <p:sp>
        <p:nvSpPr>
          <p:cNvPr id="5" name="Text Placeholder 4"/>
          <p:cNvSpPr>
            <a:spLocks noGrp="1"/>
          </p:cNvSpPr>
          <p:nvPr>
            <p:ph type="body" idx="1"/>
          </p:nvPr>
        </p:nvSpPr>
        <p:spPr>
          <a:xfrm>
            <a:off x="671207" y="7105968"/>
            <a:ext cx="7261580" cy="639763"/>
          </a:xfrm>
        </p:spPr>
        <p:txBody>
          <a:bodyPr>
            <a:noAutofit/>
          </a:bodyPr>
          <a:lstStyle/>
          <a:p>
            <a:pPr algn="l"/>
            <a:r>
              <a:rPr lang="en-US" sz="2200" b="0" dirty="0">
                <a:solidFill>
                  <a:schemeClr val="tx1"/>
                </a:solidFill>
              </a:rPr>
              <a:t>ICANN’S Domain Abuse Activity Reporting (DAAR) system</a:t>
            </a:r>
          </a:p>
          <a:p>
            <a:pPr algn="l"/>
            <a:endParaRPr lang="en-US" sz="2200" dirty="0">
              <a:solidFill>
                <a:schemeClr val="tx1"/>
              </a:solidFill>
            </a:endParaRPr>
          </a:p>
          <a:p>
            <a:pPr marL="342900" indent="-342900" algn="l">
              <a:buFont typeface="Wingdings" panose="05000000000000000000" pitchFamily="2" charset="2"/>
              <a:buChar char="Ø"/>
            </a:pPr>
            <a:r>
              <a:rPr lang="en-US" sz="2200" b="0" dirty="0">
                <a:solidFill>
                  <a:schemeClr val="tx1"/>
                </a:solidFill>
              </a:rPr>
              <a:t>Monitors domain abuse registration activity across top-level domains(TLDs)</a:t>
            </a:r>
          </a:p>
          <a:p>
            <a:pPr marL="342900" indent="-342900" algn="l">
              <a:buFont typeface="Wingdings" panose="05000000000000000000" pitchFamily="2" charset="2"/>
              <a:buChar char="Ø"/>
            </a:pPr>
            <a:r>
              <a:rPr lang="en-US" sz="2200" b="0" dirty="0">
                <a:solidFill>
                  <a:schemeClr val="tx1"/>
                </a:solidFill>
              </a:rPr>
              <a:t>Continuously collects registration and security threat data from numerous reputation data feeds.</a:t>
            </a:r>
          </a:p>
          <a:p>
            <a:pPr marL="342900" indent="-342900" algn="l">
              <a:buFont typeface="Wingdings" panose="05000000000000000000" pitchFamily="2" charset="2"/>
              <a:buChar char="Ø"/>
            </a:pPr>
            <a:r>
              <a:rPr lang="en-US" sz="2200" b="0" dirty="0">
                <a:solidFill>
                  <a:schemeClr val="tx1"/>
                </a:solidFill>
              </a:rPr>
              <a:t>Reputation Block List(RBL) security threat data feed.</a:t>
            </a:r>
          </a:p>
          <a:p>
            <a:pPr marL="342900" indent="-342900" algn="l">
              <a:buFont typeface="Wingdings" panose="05000000000000000000" pitchFamily="2" charset="2"/>
              <a:buChar char="Ø"/>
            </a:pPr>
            <a:r>
              <a:rPr lang="en-US" sz="2200" b="0" dirty="0">
                <a:solidFill>
                  <a:srgbClr val="333333"/>
                </a:solidFill>
                <a:latin typeface="Calibri (Body)"/>
              </a:rPr>
              <a:t>C</a:t>
            </a:r>
            <a:r>
              <a:rPr lang="en-US" sz="2200" b="0" i="0" dirty="0">
                <a:solidFill>
                  <a:srgbClr val="333333"/>
                </a:solidFill>
                <a:effectLst/>
                <a:latin typeface="Calibri (Body)"/>
              </a:rPr>
              <a:t>ompiled using different methodologies such as crowd sourcing, spam filters, and honeypots, among others.</a:t>
            </a:r>
            <a:endParaRPr lang="en-US" sz="2200" b="0" dirty="0">
              <a:solidFill>
                <a:schemeClr val="tx1"/>
              </a:solidFill>
              <a:latin typeface="Calibri (Body)"/>
            </a:endParaRPr>
          </a:p>
          <a:p>
            <a:pPr marL="342900" indent="-342900" algn="l">
              <a:buFont typeface="Wingdings" panose="05000000000000000000" pitchFamily="2" charset="2"/>
              <a:buChar char="Ø"/>
            </a:pPr>
            <a:r>
              <a:rPr lang="en-US" sz="2200" b="0" i="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DAAR system can serve as a platform for studying, reporting daily, or historically the registration data, or the abuse activities.</a:t>
            </a:r>
            <a:endParaRPr lang="en-US" sz="22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indent="-342900" algn="l">
              <a:buFont typeface="Wingdings" panose="05000000000000000000" pitchFamily="2" charset="2"/>
              <a:buChar char="Ø"/>
            </a:pPr>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p:txBody>
      </p:sp>
    </p:spTree>
    <p:extLst>
      <p:ext uri="{BB962C8B-B14F-4D97-AF65-F5344CB8AC3E}">
        <p14:creationId xmlns:p14="http://schemas.microsoft.com/office/powerpoint/2010/main" val="279548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63803" y="549009"/>
            <a:ext cx="4880114" cy="1018033"/>
          </a:xfrm>
        </p:spPr>
        <p:txBody>
          <a:bodyPr>
            <a:noAutofit/>
          </a:bodyPr>
          <a:lstStyle/>
          <a:p>
            <a:pPr algn="ctr"/>
            <a:r>
              <a:rPr lang="en-US" sz="3200" b="1" dirty="0">
                <a:solidFill>
                  <a:schemeClr val="tx1"/>
                </a:solidFill>
                <a:effectLst/>
                <a:latin typeface="Calibri Light (Headings)"/>
              </a:rPr>
              <a:t>ICANN’S DAAR REPORT</a:t>
            </a:r>
          </a:p>
        </p:txBody>
      </p:sp>
      <p:sp>
        <p:nvSpPr>
          <p:cNvPr id="5" name="Text Placeholder 4"/>
          <p:cNvSpPr>
            <a:spLocks noGrp="1"/>
          </p:cNvSpPr>
          <p:nvPr>
            <p:ph type="body" idx="1"/>
          </p:nvPr>
        </p:nvSpPr>
        <p:spPr>
          <a:xfrm>
            <a:off x="881574" y="7469258"/>
            <a:ext cx="7261580" cy="639763"/>
          </a:xfrm>
        </p:spPr>
        <p:txBody>
          <a:bodyPr>
            <a:noAutofit/>
          </a:bodyPr>
          <a:lstStyle/>
          <a:p>
            <a:pPr algn="l"/>
            <a:endParaRPr lang="en-US" sz="2200" dirty="0">
              <a:solidFill>
                <a:schemeClr val="tx1"/>
              </a:solidFill>
            </a:endParaRPr>
          </a:p>
          <a:p>
            <a:pPr algn="l"/>
            <a:endParaRPr lang="en-US" sz="2200" b="0" dirty="0">
              <a:solidFill>
                <a:schemeClr val="tx1"/>
              </a:solidFill>
            </a:endParaRPr>
          </a:p>
          <a:p>
            <a:pPr algn="l"/>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p:txBody>
      </p:sp>
      <p:sp>
        <p:nvSpPr>
          <p:cNvPr id="10" name="TextBox 9">
            <a:extLst>
              <a:ext uri="{FF2B5EF4-FFF2-40B4-BE49-F238E27FC236}">
                <a16:creationId xmlns:a16="http://schemas.microsoft.com/office/drawing/2014/main" id="{E34E2BF2-510D-4E38-1E5A-31A38B69F40C}"/>
              </a:ext>
            </a:extLst>
          </p:cNvPr>
          <p:cNvSpPr txBox="1"/>
          <p:nvPr/>
        </p:nvSpPr>
        <p:spPr>
          <a:xfrm>
            <a:off x="496957" y="5247861"/>
            <a:ext cx="8368748" cy="923330"/>
          </a:xfrm>
          <a:prstGeom prst="rect">
            <a:avLst/>
          </a:prstGeom>
          <a:noFill/>
        </p:spPr>
        <p:txBody>
          <a:bodyPr wrap="square" rtlCol="0">
            <a:spAutoFit/>
          </a:bodyPr>
          <a:lstStyle/>
          <a:p>
            <a:pPr marL="342900" indent="-342900" algn="l">
              <a:buFont typeface="Wingdings" panose="05000000000000000000" pitchFamily="2" charset="2"/>
              <a:buChar char="Ø"/>
            </a:pPr>
            <a:r>
              <a:rPr lang="en-US" sz="1800" b="0" dirty="0">
                <a:solidFill>
                  <a:schemeClr val="tx1"/>
                </a:solidFill>
              </a:rPr>
              <a:t>Data collected is used to generate monthly report of all TLDs for which data available </a:t>
            </a:r>
          </a:p>
          <a:p>
            <a:pPr marL="342900" indent="-342900" algn="l">
              <a:buFont typeface="Wingdings" panose="05000000000000000000" pitchFamily="2" charset="2"/>
              <a:buChar char="Ø"/>
            </a:pPr>
            <a:r>
              <a:rPr lang="en-US" sz="1800" b="0" dirty="0">
                <a:solidFill>
                  <a:schemeClr val="tx1"/>
                </a:solidFill>
              </a:rPr>
              <a:t>Provide stats and time series analyses about security threats</a:t>
            </a:r>
          </a:p>
        </p:txBody>
      </p:sp>
      <p:pic>
        <p:nvPicPr>
          <p:cNvPr id="3" name="Picture 2">
            <a:extLst>
              <a:ext uri="{FF2B5EF4-FFF2-40B4-BE49-F238E27FC236}">
                <a16:creationId xmlns:a16="http://schemas.microsoft.com/office/drawing/2014/main" id="{68DC571B-AEF9-8A1E-DFB7-960F5221848E}"/>
              </a:ext>
            </a:extLst>
          </p:cNvPr>
          <p:cNvPicPr>
            <a:picLocks noChangeAspect="1"/>
          </p:cNvPicPr>
          <p:nvPr/>
        </p:nvPicPr>
        <p:blipFill>
          <a:blip r:embed="rId3"/>
          <a:stretch>
            <a:fillRect/>
          </a:stretch>
        </p:blipFill>
        <p:spPr>
          <a:xfrm>
            <a:off x="254369" y="1841176"/>
            <a:ext cx="8635261" cy="3175648"/>
          </a:xfrm>
          <a:prstGeom prst="rect">
            <a:avLst/>
          </a:prstGeom>
        </p:spPr>
      </p:pic>
    </p:spTree>
    <p:extLst>
      <p:ext uri="{BB962C8B-B14F-4D97-AF65-F5344CB8AC3E}">
        <p14:creationId xmlns:p14="http://schemas.microsoft.com/office/powerpoint/2010/main" val="1542177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63803" y="549009"/>
            <a:ext cx="4880114" cy="1018033"/>
          </a:xfrm>
        </p:spPr>
        <p:txBody>
          <a:bodyPr>
            <a:noAutofit/>
          </a:bodyPr>
          <a:lstStyle/>
          <a:p>
            <a:pPr algn="ctr"/>
            <a:r>
              <a:rPr lang="en-US" sz="3200" b="1" dirty="0">
                <a:solidFill>
                  <a:schemeClr val="tx1"/>
                </a:solidFill>
                <a:effectLst/>
                <a:latin typeface="Calibri Light (Headings)"/>
              </a:rPr>
              <a:t>ICANN’S DAAR REPORT</a:t>
            </a:r>
          </a:p>
        </p:txBody>
      </p:sp>
      <p:sp>
        <p:nvSpPr>
          <p:cNvPr id="5" name="Text Placeholder 4"/>
          <p:cNvSpPr>
            <a:spLocks noGrp="1"/>
          </p:cNvSpPr>
          <p:nvPr>
            <p:ph type="body" idx="1"/>
          </p:nvPr>
        </p:nvSpPr>
        <p:spPr>
          <a:xfrm>
            <a:off x="881574" y="7469258"/>
            <a:ext cx="7261580" cy="639763"/>
          </a:xfrm>
        </p:spPr>
        <p:txBody>
          <a:bodyPr>
            <a:noAutofit/>
          </a:bodyPr>
          <a:lstStyle/>
          <a:p>
            <a:pPr algn="l"/>
            <a:endParaRPr lang="en-US" sz="2200" dirty="0">
              <a:solidFill>
                <a:schemeClr val="tx1"/>
              </a:solidFill>
            </a:endParaRPr>
          </a:p>
          <a:p>
            <a:pPr algn="l"/>
            <a:endParaRPr lang="en-US" sz="2200" b="0" dirty="0">
              <a:solidFill>
                <a:schemeClr val="tx1"/>
              </a:solidFill>
            </a:endParaRPr>
          </a:p>
          <a:p>
            <a:pPr algn="l"/>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p:txBody>
      </p:sp>
      <p:sp>
        <p:nvSpPr>
          <p:cNvPr id="8" name="TextBox 7">
            <a:extLst>
              <a:ext uri="{FF2B5EF4-FFF2-40B4-BE49-F238E27FC236}">
                <a16:creationId xmlns:a16="http://schemas.microsoft.com/office/drawing/2014/main" id="{BDDC11A7-1A02-5798-825F-8EB01BF30F9F}"/>
              </a:ext>
            </a:extLst>
          </p:cNvPr>
          <p:cNvSpPr txBox="1"/>
          <p:nvPr/>
        </p:nvSpPr>
        <p:spPr>
          <a:xfrm>
            <a:off x="1020724" y="5396755"/>
            <a:ext cx="7261579" cy="1446550"/>
          </a:xfrm>
          <a:prstGeom prst="rect">
            <a:avLst/>
          </a:prstGeom>
          <a:noFill/>
        </p:spPr>
        <p:txBody>
          <a:bodyPr wrap="square" rtlCol="0">
            <a:spAutoFit/>
          </a:bodyPr>
          <a:lstStyle/>
          <a:p>
            <a:pPr algn="l"/>
            <a:r>
              <a:rPr lang="en-US" sz="2200" b="0" dirty="0">
                <a:solidFill>
                  <a:schemeClr val="tx1"/>
                </a:solidFill>
              </a:rPr>
              <a:t>The overarching purpose of DAAR is to develop a robust reliable, and reproducible methodology for analyzing security threat activity , which th</a:t>
            </a:r>
            <a:r>
              <a:rPr lang="en-US" sz="2200" dirty="0"/>
              <a:t>e ICANN community may use to make informed policy decision.</a:t>
            </a:r>
            <a:endParaRPr lang="en-US" sz="2200" b="0" dirty="0">
              <a:solidFill>
                <a:schemeClr val="tx1"/>
              </a:solidFill>
            </a:endParaRPr>
          </a:p>
        </p:txBody>
      </p:sp>
      <p:pic>
        <p:nvPicPr>
          <p:cNvPr id="3" name="Picture 2">
            <a:extLst>
              <a:ext uri="{FF2B5EF4-FFF2-40B4-BE49-F238E27FC236}">
                <a16:creationId xmlns:a16="http://schemas.microsoft.com/office/drawing/2014/main" id="{57DDB5B5-BA92-0C04-AF84-2294D37ED4AB}"/>
              </a:ext>
            </a:extLst>
          </p:cNvPr>
          <p:cNvPicPr>
            <a:picLocks noChangeAspect="1"/>
          </p:cNvPicPr>
          <p:nvPr/>
        </p:nvPicPr>
        <p:blipFill>
          <a:blip r:embed="rId3"/>
          <a:stretch>
            <a:fillRect/>
          </a:stretch>
        </p:blipFill>
        <p:spPr>
          <a:xfrm>
            <a:off x="208810" y="1773440"/>
            <a:ext cx="8726379" cy="3712959"/>
          </a:xfrm>
          <a:prstGeom prst="rect">
            <a:avLst/>
          </a:prstGeom>
        </p:spPr>
      </p:pic>
    </p:spTree>
    <p:extLst>
      <p:ext uri="{BB962C8B-B14F-4D97-AF65-F5344CB8AC3E}">
        <p14:creationId xmlns:p14="http://schemas.microsoft.com/office/powerpoint/2010/main" val="290757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63803" y="549009"/>
            <a:ext cx="4880114" cy="1018033"/>
          </a:xfrm>
        </p:spPr>
        <p:txBody>
          <a:bodyPr>
            <a:noAutofit/>
          </a:bodyPr>
          <a:lstStyle/>
          <a:p>
            <a:pPr algn="ctr"/>
            <a:r>
              <a:rPr lang="en-US" sz="3200" b="1" dirty="0">
                <a:solidFill>
                  <a:schemeClr val="tx1"/>
                </a:solidFill>
                <a:effectLst/>
                <a:latin typeface="Calibri Light (Headings)"/>
              </a:rPr>
              <a:t>ICANN’S DNSSEC- Domain Name System Security Extensions </a:t>
            </a:r>
          </a:p>
        </p:txBody>
      </p:sp>
      <p:sp>
        <p:nvSpPr>
          <p:cNvPr id="5" name="Text Placeholder 4"/>
          <p:cNvSpPr>
            <a:spLocks noGrp="1"/>
          </p:cNvSpPr>
          <p:nvPr>
            <p:ph type="body" idx="1"/>
          </p:nvPr>
        </p:nvSpPr>
        <p:spPr>
          <a:xfrm>
            <a:off x="533013" y="7065122"/>
            <a:ext cx="7261580" cy="639763"/>
          </a:xfrm>
        </p:spPr>
        <p:txBody>
          <a:bodyPr>
            <a:noAutofit/>
          </a:bodyPr>
          <a:lstStyle/>
          <a:p>
            <a:pPr algn="l"/>
            <a:endParaRPr lang="en-US" sz="2200" b="0" dirty="0">
              <a:solidFill>
                <a:schemeClr val="tx1"/>
              </a:solidFill>
            </a:endParaRPr>
          </a:p>
          <a:p>
            <a:pPr algn="l"/>
            <a:endParaRPr lang="en-US" sz="2200" b="0" dirty="0">
              <a:solidFill>
                <a:schemeClr val="tx1"/>
              </a:solidFill>
            </a:endParaRPr>
          </a:p>
          <a:p>
            <a:pPr algn="l"/>
            <a:endParaRPr lang="en-US" sz="2200" b="0" dirty="0">
              <a:solidFill>
                <a:schemeClr val="tx1"/>
              </a:solidFill>
            </a:endParaRPr>
          </a:p>
          <a:p>
            <a:pPr algn="l"/>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p:txBody>
      </p:sp>
      <p:sp>
        <p:nvSpPr>
          <p:cNvPr id="6" name="TextBox 5">
            <a:extLst>
              <a:ext uri="{FF2B5EF4-FFF2-40B4-BE49-F238E27FC236}">
                <a16:creationId xmlns:a16="http://schemas.microsoft.com/office/drawing/2014/main" id="{F937F441-6720-DD08-E823-5010C494F2A6}"/>
              </a:ext>
            </a:extLst>
          </p:cNvPr>
          <p:cNvSpPr txBox="1"/>
          <p:nvPr/>
        </p:nvSpPr>
        <p:spPr>
          <a:xfrm>
            <a:off x="176727" y="1903342"/>
            <a:ext cx="8609465" cy="5970865"/>
          </a:xfrm>
          <a:prstGeom prst="rect">
            <a:avLst/>
          </a:prstGeom>
          <a:noFill/>
        </p:spPr>
        <p:txBody>
          <a:bodyPr wrap="square" rtlCol="0">
            <a:spAutoFit/>
          </a:bodyPr>
          <a:lstStyle/>
          <a:p>
            <a:r>
              <a:rPr lang="en-US" sz="2100" b="0" dirty="0">
                <a:solidFill>
                  <a:schemeClr val="tx1"/>
                </a:solidFill>
              </a:rPr>
              <a:t>ICANN </a:t>
            </a:r>
            <a:r>
              <a:rPr lang="en-US" sz="2100" dirty="0"/>
              <a:t>Domain Name System Security Extension (DNSSEC) strengthens authentication in DNS using digital signatures based on public key cryptography. With DNSSEC, it's not DNS queries and responses themselves that are cryptographically signed, but rather DNS data itself is signed by the owner of the data.</a:t>
            </a:r>
          </a:p>
          <a:p>
            <a:endParaRPr lang="en-US" sz="2100" b="1" dirty="0"/>
          </a:p>
          <a:p>
            <a:r>
              <a:rPr lang="en-US" sz="2100" b="0" i="0" dirty="0">
                <a:solidFill>
                  <a:srgbClr val="333333"/>
                </a:solidFill>
                <a:effectLst/>
                <a:latin typeface="Calibri (Body)"/>
              </a:rPr>
              <a:t>DNSSEC adds two important features to the DNS protocol:</a:t>
            </a:r>
            <a:endParaRPr lang="en-US" sz="2100" dirty="0">
              <a:solidFill>
                <a:srgbClr val="333333"/>
              </a:solidFill>
              <a:latin typeface="Calibri (Body)"/>
            </a:endParaRPr>
          </a:p>
          <a:p>
            <a:pPr marL="342900" indent="-342900">
              <a:buFont typeface="Arial" panose="020B0604020202020204" pitchFamily="34" charset="0"/>
              <a:buChar char="•"/>
            </a:pPr>
            <a:r>
              <a:rPr lang="en-US" sz="2100" b="0" dirty="0">
                <a:solidFill>
                  <a:srgbClr val="333333"/>
                </a:solidFill>
                <a:effectLst/>
                <a:latin typeface="Capacity Development and Training"/>
              </a:rPr>
              <a:t>Data origin authentication allows a resolver to cryptographically verify that the data it received actually came from the zone where it believes the data originated.</a:t>
            </a:r>
          </a:p>
          <a:p>
            <a:pPr marL="285750" indent="-285750">
              <a:buFont typeface="Arial" panose="020B0604020202020204" pitchFamily="34" charset="0"/>
              <a:buChar char="•"/>
            </a:pPr>
            <a:endParaRPr lang="en-US" sz="2100" b="0" dirty="0">
              <a:solidFill>
                <a:srgbClr val="333333"/>
              </a:solidFill>
              <a:effectLst/>
              <a:latin typeface="Capacity Development and Training"/>
            </a:endParaRPr>
          </a:p>
          <a:p>
            <a:pPr marL="285750" indent="-285750">
              <a:buFont typeface="Arial" panose="020B0604020202020204" pitchFamily="34" charset="0"/>
              <a:buChar char="•"/>
            </a:pPr>
            <a:r>
              <a:rPr lang="en-US" sz="2100" b="0" dirty="0">
                <a:solidFill>
                  <a:srgbClr val="333333"/>
                </a:solidFill>
                <a:effectLst/>
                <a:latin typeface="Capacity Development and Training"/>
              </a:rPr>
              <a:t>Data integrity protection allows the resolver to know that the data hasn't been modified in transit since it was originally signed by the zone owner with the zone's private key.</a:t>
            </a:r>
            <a:endParaRPr lang="en-US" sz="2100" b="0" i="0" dirty="0">
              <a:solidFill>
                <a:srgbClr val="333333"/>
              </a:solidFill>
              <a:effectLst/>
              <a:latin typeface="Calibri (Body)"/>
            </a:endParaRPr>
          </a:p>
          <a:p>
            <a:pPr marL="285750" indent="-285750">
              <a:buFont typeface="Arial" panose="020B0604020202020204" pitchFamily="34" charset="0"/>
              <a:buChar char="•"/>
            </a:pPr>
            <a:endParaRPr lang="en-US" sz="2200" dirty="0">
              <a:solidFill>
                <a:srgbClr val="333333"/>
              </a:solidFill>
              <a:latin typeface="Calibri (Body)"/>
            </a:endParaRPr>
          </a:p>
          <a:p>
            <a:pPr marL="285750" indent="-285750">
              <a:buFont typeface="Arial" panose="020B0604020202020204" pitchFamily="34" charset="0"/>
              <a:buChar char="•"/>
            </a:pPr>
            <a:endParaRPr lang="en-US" sz="2200" b="0" i="0" dirty="0">
              <a:solidFill>
                <a:srgbClr val="333333"/>
              </a:solidFill>
              <a:effectLst/>
              <a:latin typeface="Calibri (Body)"/>
            </a:endParaRPr>
          </a:p>
          <a:p>
            <a:pPr marL="285750" indent="-285750">
              <a:buFont typeface="Arial" panose="020B0604020202020204" pitchFamily="34" charset="0"/>
              <a:buChar char="•"/>
            </a:pPr>
            <a:endParaRPr lang="en-US" sz="2200" b="1" dirty="0"/>
          </a:p>
          <a:p>
            <a:endParaRPr lang="en-US" sz="2200" b="1" dirty="0"/>
          </a:p>
        </p:txBody>
      </p:sp>
    </p:spTree>
    <p:extLst>
      <p:ext uri="{BB962C8B-B14F-4D97-AF65-F5344CB8AC3E}">
        <p14:creationId xmlns:p14="http://schemas.microsoft.com/office/powerpoint/2010/main" val="170776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20734" y="560822"/>
            <a:ext cx="6070024" cy="763525"/>
          </a:xfrm>
        </p:spPr>
        <p:txBody>
          <a:bodyPr>
            <a:normAutofit/>
          </a:bodyPr>
          <a:lstStyle/>
          <a:p>
            <a:r>
              <a:rPr lang="en-US" sz="3200" b="1" dirty="0">
                <a:solidFill>
                  <a:schemeClr val="tx1"/>
                </a:solidFill>
                <a:effectLst/>
                <a:latin typeface="Calibri Light (Headings)"/>
              </a:rPr>
              <a:t>DNSSEC Operation  </a:t>
            </a:r>
          </a:p>
        </p:txBody>
      </p:sp>
      <p:pic>
        <p:nvPicPr>
          <p:cNvPr id="3" name="Picture 2">
            <a:extLst>
              <a:ext uri="{FF2B5EF4-FFF2-40B4-BE49-F238E27FC236}">
                <a16:creationId xmlns:a16="http://schemas.microsoft.com/office/drawing/2014/main" id="{265AD9BC-C8D8-96F9-A93A-674C0B070BA0}"/>
              </a:ext>
            </a:extLst>
          </p:cNvPr>
          <p:cNvPicPr>
            <a:picLocks noChangeAspect="1"/>
          </p:cNvPicPr>
          <p:nvPr/>
        </p:nvPicPr>
        <p:blipFill>
          <a:blip r:embed="rId3"/>
          <a:stretch>
            <a:fillRect/>
          </a:stretch>
        </p:blipFill>
        <p:spPr>
          <a:xfrm>
            <a:off x="588511" y="2392671"/>
            <a:ext cx="8197680" cy="4000847"/>
          </a:xfrm>
          <a:prstGeom prst="rect">
            <a:avLst/>
          </a:prstGeom>
        </p:spPr>
      </p:pic>
    </p:spTree>
    <p:extLst>
      <p:ext uri="{BB962C8B-B14F-4D97-AF65-F5344CB8AC3E}">
        <p14:creationId xmlns:p14="http://schemas.microsoft.com/office/powerpoint/2010/main" val="14770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63886" y="479340"/>
            <a:ext cx="4880114" cy="1018033"/>
          </a:xfrm>
        </p:spPr>
        <p:txBody>
          <a:bodyPr>
            <a:noAutofit/>
          </a:bodyPr>
          <a:lstStyle/>
          <a:p>
            <a:pPr algn="l" fontAlgn="base"/>
            <a:r>
              <a:rPr lang="en-US" sz="2500" b="1" i="0" dirty="0">
                <a:solidFill>
                  <a:srgbClr val="333333"/>
                </a:solidFill>
                <a:effectLst/>
                <a:latin typeface="Calibri Light (Headings)"/>
              </a:rPr>
              <a:t>DNSSEC Deployment in the Region –</a:t>
            </a:r>
            <a:br>
              <a:rPr lang="en-US" sz="2500" b="1" i="0" dirty="0">
                <a:solidFill>
                  <a:srgbClr val="333333"/>
                </a:solidFill>
                <a:effectLst/>
                <a:latin typeface="Calibri Light (Headings)"/>
              </a:rPr>
            </a:br>
            <a:r>
              <a:rPr lang="en-US" sz="2500" b="1" i="0" dirty="0">
                <a:solidFill>
                  <a:srgbClr val="333333"/>
                </a:solidFill>
                <a:effectLst/>
                <a:latin typeface="Calibri Light (Headings)"/>
              </a:rPr>
              <a:t> Statistics and Measurements</a:t>
            </a:r>
          </a:p>
        </p:txBody>
      </p:sp>
      <p:sp>
        <p:nvSpPr>
          <p:cNvPr id="5" name="Text Placeholder 4"/>
          <p:cNvSpPr>
            <a:spLocks noGrp="1"/>
          </p:cNvSpPr>
          <p:nvPr>
            <p:ph type="body" idx="1"/>
          </p:nvPr>
        </p:nvSpPr>
        <p:spPr>
          <a:xfrm>
            <a:off x="533013" y="7065122"/>
            <a:ext cx="7261580" cy="639763"/>
          </a:xfrm>
        </p:spPr>
        <p:txBody>
          <a:bodyPr>
            <a:noAutofit/>
          </a:bodyPr>
          <a:lstStyle/>
          <a:p>
            <a:pPr algn="l"/>
            <a:endParaRPr lang="en-US" sz="2200" b="0" dirty="0">
              <a:solidFill>
                <a:schemeClr val="tx1"/>
              </a:solidFill>
            </a:endParaRPr>
          </a:p>
          <a:p>
            <a:pPr algn="l"/>
            <a:endParaRPr lang="en-US" sz="2200" b="0" dirty="0">
              <a:solidFill>
                <a:schemeClr val="tx1"/>
              </a:solidFill>
            </a:endParaRPr>
          </a:p>
          <a:p>
            <a:pPr algn="l"/>
            <a:endParaRPr lang="en-US" sz="2200" b="0" dirty="0">
              <a:solidFill>
                <a:schemeClr val="tx1"/>
              </a:solidFill>
            </a:endParaRPr>
          </a:p>
          <a:p>
            <a:pPr algn="l"/>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a:p>
            <a:pPr marL="342900" indent="-342900" algn="l">
              <a:buFont typeface="Arial" panose="020B0604020202020204" pitchFamily="34" charset="0"/>
              <a:buChar char="•"/>
            </a:pPr>
            <a:endParaRPr lang="en-US" sz="2200" b="0" dirty="0">
              <a:solidFill>
                <a:schemeClr val="tx1"/>
              </a:solidFill>
            </a:endParaRPr>
          </a:p>
        </p:txBody>
      </p:sp>
      <p:pic>
        <p:nvPicPr>
          <p:cNvPr id="6" name="Picture 5">
            <a:extLst>
              <a:ext uri="{FF2B5EF4-FFF2-40B4-BE49-F238E27FC236}">
                <a16:creationId xmlns:a16="http://schemas.microsoft.com/office/drawing/2014/main" id="{050938A9-44C1-5808-D867-136932C4EC5E}"/>
              </a:ext>
            </a:extLst>
          </p:cNvPr>
          <p:cNvPicPr>
            <a:picLocks noChangeAspect="1"/>
          </p:cNvPicPr>
          <p:nvPr/>
        </p:nvPicPr>
        <p:blipFill>
          <a:blip r:embed="rId3"/>
          <a:stretch>
            <a:fillRect/>
          </a:stretch>
        </p:blipFill>
        <p:spPr>
          <a:xfrm>
            <a:off x="0" y="1866980"/>
            <a:ext cx="6309907" cy="4828534"/>
          </a:xfrm>
          <a:prstGeom prst="rect">
            <a:avLst/>
          </a:prstGeom>
        </p:spPr>
      </p:pic>
      <p:sp>
        <p:nvSpPr>
          <p:cNvPr id="7" name="TextBox 6">
            <a:extLst>
              <a:ext uri="{FF2B5EF4-FFF2-40B4-BE49-F238E27FC236}">
                <a16:creationId xmlns:a16="http://schemas.microsoft.com/office/drawing/2014/main" id="{D90B6698-03F4-C75F-897A-3E3E9E24038F}"/>
              </a:ext>
            </a:extLst>
          </p:cNvPr>
          <p:cNvSpPr txBox="1"/>
          <p:nvPr/>
        </p:nvSpPr>
        <p:spPr>
          <a:xfrm>
            <a:off x="5573486" y="1994261"/>
            <a:ext cx="3274422" cy="4247317"/>
          </a:xfrm>
          <a:prstGeom prst="rect">
            <a:avLst/>
          </a:prstGeom>
          <a:noFill/>
        </p:spPr>
        <p:txBody>
          <a:bodyPr wrap="square" rtlCol="0">
            <a:spAutoFit/>
          </a:bodyPr>
          <a:lstStyle/>
          <a:p>
            <a:r>
              <a:rPr lang="en-US" b="0" i="1" dirty="0">
                <a:solidFill>
                  <a:srgbClr val="333333"/>
                </a:solidFill>
                <a:effectLst/>
                <a:latin typeface="-apple-system"/>
              </a:rPr>
              <a:t>Ranking based on average DNSSEC validation rates from networks in the countries of Latin America and the Caribbean corresponding to May 2022.</a:t>
            </a:r>
          </a:p>
          <a:p>
            <a:endParaRPr lang="en-US" i="1" dirty="0">
              <a:solidFill>
                <a:srgbClr val="333333"/>
              </a:solidFill>
              <a:latin typeface="-apple-system"/>
            </a:endParaRPr>
          </a:p>
          <a:p>
            <a:r>
              <a:rPr lang="en-US" b="1" i="1" dirty="0">
                <a:solidFill>
                  <a:srgbClr val="333333"/>
                </a:solidFill>
                <a:latin typeface="-apple-system"/>
              </a:rPr>
              <a:t>Reference:</a:t>
            </a:r>
          </a:p>
          <a:p>
            <a:r>
              <a:rPr lang="en-US" b="0" i="0" dirty="0">
                <a:solidFill>
                  <a:srgbClr val="05103E"/>
                </a:solidFill>
                <a:effectLst/>
                <a:latin typeface="Times New Roman" panose="02020603050405020304" pitchFamily="18" charset="0"/>
              </a:rPr>
              <a:t>G. (2022, August 17). </a:t>
            </a:r>
            <a:r>
              <a:rPr lang="en-US" b="0" i="1" dirty="0">
                <a:solidFill>
                  <a:srgbClr val="05103E"/>
                </a:solidFill>
                <a:effectLst/>
                <a:latin typeface="Times New Roman" panose="02020603050405020304" pitchFamily="18" charset="0"/>
              </a:rPr>
              <a:t>DNSSEC Deployment in the Region – Statistics and Measurements</a:t>
            </a:r>
            <a:r>
              <a:rPr lang="en-US" b="0" i="0" dirty="0">
                <a:solidFill>
                  <a:srgbClr val="05103E"/>
                </a:solidFill>
                <a:effectLst/>
                <a:latin typeface="Times New Roman" panose="02020603050405020304" pitchFamily="18" charset="0"/>
              </a:rPr>
              <a:t>. LACNIC Newsletter. https://news.lacnic.net/en/routing/dnssec-deployment-in-the-region-statistics-and-measurements</a:t>
            </a:r>
            <a:endParaRPr lang="en-US" dirty="0"/>
          </a:p>
        </p:txBody>
      </p:sp>
    </p:spTree>
    <p:extLst>
      <p:ext uri="{BB962C8B-B14F-4D97-AF65-F5344CB8AC3E}">
        <p14:creationId xmlns:p14="http://schemas.microsoft.com/office/powerpoint/2010/main" val="200197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89F2C8-2D1C-4378-83E9-613B0D00CA73}"/>
              </a:ext>
            </a:extLst>
          </p:cNvPr>
          <p:cNvSpPr/>
          <p:nvPr/>
        </p:nvSpPr>
        <p:spPr>
          <a:xfrm>
            <a:off x="4144615" y="0"/>
            <a:ext cx="4345165" cy="6858000"/>
          </a:xfrm>
          <a:prstGeom prst="rect">
            <a:avLst/>
          </a:prstGeom>
          <a:blipFill dpi="0" rotWithShape="1">
            <a:blip r:embed="rId2">
              <a:alphaModFix/>
            </a:blip>
            <a:srcRect/>
            <a:stretch>
              <a:fillRect r="-59000"/>
            </a:stretch>
          </a:bli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grpSp>
        <p:nvGrpSpPr>
          <p:cNvPr id="5" name="Group 4">
            <a:extLst>
              <a:ext uri="{FF2B5EF4-FFF2-40B4-BE49-F238E27FC236}">
                <a16:creationId xmlns:a16="http://schemas.microsoft.com/office/drawing/2014/main" id="{151551D3-F719-4964-9C0F-F39C2550C7FE}"/>
              </a:ext>
            </a:extLst>
          </p:cNvPr>
          <p:cNvGrpSpPr/>
          <p:nvPr/>
        </p:nvGrpSpPr>
        <p:grpSpPr>
          <a:xfrm>
            <a:off x="238884" y="1323230"/>
            <a:ext cx="3905731" cy="3159686"/>
            <a:chOff x="318512" y="1319790"/>
            <a:chExt cx="5207640" cy="4584682"/>
          </a:xfrm>
        </p:grpSpPr>
        <p:sp>
          <p:nvSpPr>
            <p:cNvPr id="4" name="TextBox 3">
              <a:extLst>
                <a:ext uri="{FF2B5EF4-FFF2-40B4-BE49-F238E27FC236}">
                  <a16:creationId xmlns:a16="http://schemas.microsoft.com/office/drawing/2014/main" id="{982D756B-3F2B-4845-9115-B475281D88A1}"/>
                </a:ext>
              </a:extLst>
            </p:cNvPr>
            <p:cNvSpPr txBox="1"/>
            <p:nvPr/>
          </p:nvSpPr>
          <p:spPr>
            <a:xfrm>
              <a:off x="318512" y="1319790"/>
              <a:ext cx="4431617" cy="669873"/>
            </a:xfrm>
            <a:prstGeom prst="rect">
              <a:avLst/>
            </a:prstGeom>
            <a:noFill/>
          </p:spPr>
          <p:txBody>
            <a:bodyPr wrap="square" rtlCol="0">
              <a:spAutoFit/>
            </a:bodyPr>
            <a:lstStyle/>
            <a:p>
              <a:pPr defTabSz="685800"/>
              <a:r>
                <a:rPr lang="en-US" sz="2400" dirty="0">
                  <a:solidFill>
                    <a:srgbClr val="3B12A2"/>
                  </a:solidFill>
                  <a:latin typeface="Georgia" panose="02040502050405020303" pitchFamily="18" charset="0"/>
                </a:rPr>
                <a:t>Contact </a:t>
              </a:r>
              <a:r>
                <a:rPr lang="en-US" sz="2400" dirty="0">
                  <a:solidFill>
                    <a:prstClr val="black">
                      <a:lumMod val="65000"/>
                      <a:lumOff val="35000"/>
                    </a:prstClr>
                  </a:solidFill>
                  <a:latin typeface="Georgia" panose="02040502050405020303" pitchFamily="18" charset="0"/>
                </a:rPr>
                <a:t>Information:</a:t>
              </a:r>
            </a:p>
          </p:txBody>
        </p:sp>
        <p:grpSp>
          <p:nvGrpSpPr>
            <p:cNvPr id="22" name="Group 21">
              <a:extLst>
                <a:ext uri="{FF2B5EF4-FFF2-40B4-BE49-F238E27FC236}">
                  <a16:creationId xmlns:a16="http://schemas.microsoft.com/office/drawing/2014/main" id="{2E1034AA-A753-4E22-86A3-EA330C969E74}"/>
                </a:ext>
              </a:extLst>
            </p:cNvPr>
            <p:cNvGrpSpPr/>
            <p:nvPr/>
          </p:nvGrpSpPr>
          <p:grpSpPr>
            <a:xfrm>
              <a:off x="536070" y="2401867"/>
              <a:ext cx="4990082" cy="3502605"/>
              <a:chOff x="536070" y="2401867"/>
              <a:chExt cx="4990082" cy="3502605"/>
            </a:xfrm>
          </p:grpSpPr>
          <p:grpSp>
            <p:nvGrpSpPr>
              <p:cNvPr id="21" name="Group 20">
                <a:extLst>
                  <a:ext uri="{FF2B5EF4-FFF2-40B4-BE49-F238E27FC236}">
                    <a16:creationId xmlns:a16="http://schemas.microsoft.com/office/drawing/2014/main" id="{BFCE0BF1-109C-4077-A74E-34163DB22EE8}"/>
                  </a:ext>
                </a:extLst>
              </p:cNvPr>
              <p:cNvGrpSpPr/>
              <p:nvPr/>
            </p:nvGrpSpPr>
            <p:grpSpPr>
              <a:xfrm>
                <a:off x="536070" y="2401867"/>
                <a:ext cx="4380485" cy="566380"/>
                <a:chOff x="506466" y="2401867"/>
                <a:chExt cx="4380485" cy="566380"/>
              </a:xfrm>
            </p:grpSpPr>
            <p:sp>
              <p:nvSpPr>
                <p:cNvPr id="7" name="Freeform 24">
                  <a:extLst>
                    <a:ext uri="{FF2B5EF4-FFF2-40B4-BE49-F238E27FC236}">
                      <a16:creationId xmlns:a16="http://schemas.microsoft.com/office/drawing/2014/main" id="{3CE25BCA-DC8E-4BE8-A54D-895348B4526B}"/>
                    </a:ext>
                  </a:extLst>
                </p:cNvPr>
                <p:cNvSpPr/>
                <p:nvPr/>
              </p:nvSpPr>
              <p:spPr>
                <a:xfrm>
                  <a:off x="506466" y="2519429"/>
                  <a:ext cx="497430" cy="448818"/>
                </a:xfrm>
                <a:custGeom>
                  <a:avLst/>
                  <a:gdLst>
                    <a:gd name="connsiteX0" fmla="*/ 154760 w 299964"/>
                    <a:gd name="connsiteY0" fmla="*/ 63510 h 270650"/>
                    <a:gd name="connsiteX1" fmla="*/ 256754 w 299964"/>
                    <a:gd name="connsiteY1" fmla="*/ 137360 h 270650"/>
                    <a:gd name="connsiteX2" fmla="*/ 255178 w 299964"/>
                    <a:gd name="connsiteY2" fmla="*/ 270650 h 270650"/>
                    <a:gd name="connsiteX3" fmla="*/ 192923 w 299964"/>
                    <a:gd name="connsiteY3" fmla="*/ 270650 h 270650"/>
                    <a:gd name="connsiteX4" fmla="*/ 192923 w 299964"/>
                    <a:gd name="connsiteY4" fmla="*/ 170683 h 270650"/>
                    <a:gd name="connsiteX5" fmla="*/ 115245 w 299964"/>
                    <a:gd name="connsiteY5" fmla="*/ 170683 h 270650"/>
                    <a:gd name="connsiteX6" fmla="*/ 115245 w 299964"/>
                    <a:gd name="connsiteY6" fmla="*/ 270650 h 270650"/>
                    <a:gd name="connsiteX7" fmla="*/ 51414 w 299964"/>
                    <a:gd name="connsiteY7" fmla="*/ 270650 h 270650"/>
                    <a:gd name="connsiteX8" fmla="*/ 51414 w 299964"/>
                    <a:gd name="connsiteY8" fmla="*/ 137360 h 270650"/>
                    <a:gd name="connsiteX9" fmla="*/ 154760 w 299964"/>
                    <a:gd name="connsiteY9" fmla="*/ 63510 h 270650"/>
                    <a:gd name="connsiteX10" fmla="*/ 149441 w 299964"/>
                    <a:gd name="connsiteY10" fmla="*/ 111 h 270650"/>
                    <a:gd name="connsiteX11" fmla="*/ 167828 w 299964"/>
                    <a:gd name="connsiteY11" fmla="*/ 6100 h 270650"/>
                    <a:gd name="connsiteX12" fmla="*/ 291622 w 299964"/>
                    <a:gd name="connsiteY12" fmla="*/ 91255 h 270650"/>
                    <a:gd name="connsiteX13" fmla="*/ 296572 w 299964"/>
                    <a:gd name="connsiteY13" fmla="*/ 118025 h 270650"/>
                    <a:gd name="connsiteX14" fmla="*/ 269802 w 299964"/>
                    <a:gd name="connsiteY14" fmla="*/ 122975 h 270650"/>
                    <a:gd name="connsiteX15" fmla="*/ 151955 w 299964"/>
                    <a:gd name="connsiteY15" fmla="*/ 41912 h 270650"/>
                    <a:gd name="connsiteX16" fmla="*/ 30393 w 299964"/>
                    <a:gd name="connsiteY16" fmla="*/ 128186 h 270650"/>
                    <a:gd name="connsiteX17" fmla="*/ 3553 w 299964"/>
                    <a:gd name="connsiteY17" fmla="*/ 123629 h 270650"/>
                    <a:gd name="connsiteX18" fmla="*/ 8110 w 299964"/>
                    <a:gd name="connsiteY18" fmla="*/ 96789 h 270650"/>
                    <a:gd name="connsiteX19" fmla="*/ 134860 w 299964"/>
                    <a:gd name="connsiteY19" fmla="*/ 6832 h 270650"/>
                    <a:gd name="connsiteX20" fmla="*/ 134875 w 299964"/>
                    <a:gd name="connsiteY20" fmla="*/ 6798 h 270650"/>
                    <a:gd name="connsiteX21" fmla="*/ 149441 w 299964"/>
                    <a:gd name="connsiteY21" fmla="*/ 111 h 27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9964" h="270650">
                      <a:moveTo>
                        <a:pt x="154760" y="63510"/>
                      </a:moveTo>
                      <a:lnTo>
                        <a:pt x="256754" y="137360"/>
                      </a:lnTo>
                      <a:lnTo>
                        <a:pt x="255178" y="270650"/>
                      </a:lnTo>
                      <a:lnTo>
                        <a:pt x="192923" y="270650"/>
                      </a:lnTo>
                      <a:lnTo>
                        <a:pt x="192923" y="170683"/>
                      </a:lnTo>
                      <a:lnTo>
                        <a:pt x="115245" y="170683"/>
                      </a:lnTo>
                      <a:lnTo>
                        <a:pt x="115245" y="270650"/>
                      </a:lnTo>
                      <a:lnTo>
                        <a:pt x="51414" y="270650"/>
                      </a:lnTo>
                      <a:lnTo>
                        <a:pt x="51414" y="137360"/>
                      </a:lnTo>
                      <a:cubicBezTo>
                        <a:pt x="86988" y="109892"/>
                        <a:pt x="127741" y="83324"/>
                        <a:pt x="154760" y="63510"/>
                      </a:cubicBezTo>
                      <a:close/>
                      <a:moveTo>
                        <a:pt x="149441" y="111"/>
                      </a:moveTo>
                      <a:cubicBezTo>
                        <a:pt x="154487" y="-456"/>
                        <a:pt x="160170" y="1089"/>
                        <a:pt x="167828" y="6100"/>
                      </a:cubicBezTo>
                      <a:lnTo>
                        <a:pt x="291622" y="91255"/>
                      </a:lnTo>
                      <a:cubicBezTo>
                        <a:pt x="300381" y="97280"/>
                        <a:pt x="302598" y="109265"/>
                        <a:pt x="296572" y="118025"/>
                      </a:cubicBezTo>
                      <a:cubicBezTo>
                        <a:pt x="290547" y="126784"/>
                        <a:pt x="278561" y="129001"/>
                        <a:pt x="269802" y="122975"/>
                      </a:cubicBezTo>
                      <a:lnTo>
                        <a:pt x="151955" y="41912"/>
                      </a:lnTo>
                      <a:lnTo>
                        <a:pt x="30393" y="128186"/>
                      </a:lnTo>
                      <a:cubicBezTo>
                        <a:pt x="21723" y="134339"/>
                        <a:pt x="9706" y="132299"/>
                        <a:pt x="3553" y="123629"/>
                      </a:cubicBezTo>
                      <a:cubicBezTo>
                        <a:pt x="-2601" y="114959"/>
                        <a:pt x="-560" y="102942"/>
                        <a:pt x="8110" y="96789"/>
                      </a:cubicBezTo>
                      <a:lnTo>
                        <a:pt x="134860" y="6832"/>
                      </a:lnTo>
                      <a:cubicBezTo>
                        <a:pt x="134865" y="6821"/>
                        <a:pt x="134870" y="6809"/>
                        <a:pt x="134875" y="6798"/>
                      </a:cubicBezTo>
                      <a:cubicBezTo>
                        <a:pt x="139986" y="3359"/>
                        <a:pt x="144395" y="679"/>
                        <a:pt x="149441" y="11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500" dirty="0">
                    <a:solidFill>
                      <a:prstClr val="black"/>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4C552A8-55DE-48B7-93F6-57C0E91A0854}"/>
                    </a:ext>
                  </a:extLst>
                </p:cNvPr>
                <p:cNvSpPr txBox="1"/>
                <p:nvPr/>
              </p:nvSpPr>
              <p:spPr>
                <a:xfrm>
                  <a:off x="1194458" y="2401867"/>
                  <a:ext cx="3692493" cy="491239"/>
                </a:xfrm>
                <a:prstGeom prst="rect">
                  <a:avLst/>
                </a:prstGeom>
                <a:noFill/>
              </p:spPr>
              <p:txBody>
                <a:bodyPr wrap="square" rtlCol="0">
                  <a:spAutoFit/>
                </a:bodyPr>
                <a:lstStyle/>
                <a:p>
                  <a:pPr defTabSz="685800"/>
                  <a:r>
                    <a:rPr lang="en-US" sz="1600" dirty="0">
                      <a:solidFill>
                        <a:prstClr val="black"/>
                      </a:solidFill>
                      <a:latin typeface="Georgia" panose="02040502050405020303" pitchFamily="18" charset="0"/>
                    </a:rPr>
                    <a:t>Address : Kingston, Jamaica</a:t>
                  </a:r>
                </a:p>
              </p:txBody>
            </p:sp>
          </p:grpSp>
          <p:grpSp>
            <p:nvGrpSpPr>
              <p:cNvPr id="20" name="Group 19">
                <a:extLst>
                  <a:ext uri="{FF2B5EF4-FFF2-40B4-BE49-F238E27FC236}">
                    <a16:creationId xmlns:a16="http://schemas.microsoft.com/office/drawing/2014/main" id="{13539053-8C2F-4743-BFC9-7B46A0EBEB40}"/>
                  </a:ext>
                </a:extLst>
              </p:cNvPr>
              <p:cNvGrpSpPr/>
              <p:nvPr/>
            </p:nvGrpSpPr>
            <p:grpSpPr>
              <a:xfrm>
                <a:off x="549743" y="3728918"/>
                <a:ext cx="4086888" cy="549716"/>
                <a:chOff x="559202" y="3258829"/>
                <a:chExt cx="4086888" cy="549716"/>
              </a:xfrm>
            </p:grpSpPr>
            <p:sp>
              <p:nvSpPr>
                <p:cNvPr id="9" name="Freeform 16">
                  <a:extLst>
                    <a:ext uri="{FF2B5EF4-FFF2-40B4-BE49-F238E27FC236}">
                      <a16:creationId xmlns:a16="http://schemas.microsoft.com/office/drawing/2014/main" id="{31E21931-ABA5-4525-AE68-3EB4C8F707DA}"/>
                    </a:ext>
                  </a:extLst>
                </p:cNvPr>
                <p:cNvSpPr>
                  <a:spLocks/>
                </p:cNvSpPr>
                <p:nvPr/>
              </p:nvSpPr>
              <p:spPr bwMode="auto">
                <a:xfrm>
                  <a:off x="559202" y="3393053"/>
                  <a:ext cx="391956" cy="415492"/>
                </a:xfrm>
                <a:custGeom>
                  <a:avLst/>
                  <a:gdLst>
                    <a:gd name="connsiteX0" fmla="*/ 635731 w 2840325"/>
                    <a:gd name="connsiteY0" fmla="*/ 0 h 2761002"/>
                    <a:gd name="connsiteX1" fmla="*/ 729847 w 2840325"/>
                    <a:gd name="connsiteY1" fmla="*/ 3774 h 2761002"/>
                    <a:gd name="connsiteX2" fmla="*/ 1173306 w 2840325"/>
                    <a:gd name="connsiteY2" fmla="*/ 727041 h 2761002"/>
                    <a:gd name="connsiteX3" fmla="*/ 1154081 w 2840325"/>
                    <a:gd name="connsiteY3" fmla="*/ 759764 h 2761002"/>
                    <a:gd name="connsiteX4" fmla="*/ 697279 w 2840325"/>
                    <a:gd name="connsiteY4" fmla="*/ 987452 h 2761002"/>
                    <a:gd name="connsiteX5" fmla="*/ 1805584 w 2840325"/>
                    <a:gd name="connsiteY5" fmla="*/ 2170143 h 2761002"/>
                    <a:gd name="connsiteX6" fmla="*/ 2031669 w 2840325"/>
                    <a:gd name="connsiteY6" fmla="*/ 1788252 h 2761002"/>
                    <a:gd name="connsiteX7" fmla="*/ 2815144 w 2840325"/>
                    <a:gd name="connsiteY7" fmla="*/ 2141835 h 2761002"/>
                    <a:gd name="connsiteX8" fmla="*/ 2259643 w 2840325"/>
                    <a:gd name="connsiteY8" fmla="*/ 2681871 h 2761002"/>
                    <a:gd name="connsiteX9" fmla="*/ 185214 w 2840325"/>
                    <a:gd name="connsiteY9" fmla="*/ 538873 h 2761002"/>
                    <a:gd name="connsiteX10" fmla="*/ 635731 w 2840325"/>
                    <a:gd name="connsiteY10" fmla="*/ 0 h 2761002"/>
                    <a:gd name="connsiteX0" fmla="*/ 634951 w 2840042"/>
                    <a:gd name="connsiteY0" fmla="*/ 0 h 2779288"/>
                    <a:gd name="connsiteX1" fmla="*/ 729067 w 2840042"/>
                    <a:gd name="connsiteY1" fmla="*/ 3774 h 2779288"/>
                    <a:gd name="connsiteX2" fmla="*/ 1172526 w 2840042"/>
                    <a:gd name="connsiteY2" fmla="*/ 727041 h 2779288"/>
                    <a:gd name="connsiteX3" fmla="*/ 1153301 w 2840042"/>
                    <a:gd name="connsiteY3" fmla="*/ 759764 h 2779288"/>
                    <a:gd name="connsiteX4" fmla="*/ 696499 w 2840042"/>
                    <a:gd name="connsiteY4" fmla="*/ 987452 h 2779288"/>
                    <a:gd name="connsiteX5" fmla="*/ 1804804 w 2840042"/>
                    <a:gd name="connsiteY5" fmla="*/ 2170143 h 2779288"/>
                    <a:gd name="connsiteX6" fmla="*/ 2030889 w 2840042"/>
                    <a:gd name="connsiteY6" fmla="*/ 1788252 h 2779288"/>
                    <a:gd name="connsiteX7" fmla="*/ 2814364 w 2840042"/>
                    <a:gd name="connsiteY7" fmla="*/ 2141835 h 2779288"/>
                    <a:gd name="connsiteX8" fmla="*/ 2268388 w 2840042"/>
                    <a:gd name="connsiteY8" fmla="*/ 2700921 h 2779288"/>
                    <a:gd name="connsiteX9" fmla="*/ 184434 w 2840042"/>
                    <a:gd name="connsiteY9" fmla="*/ 538873 h 2779288"/>
                    <a:gd name="connsiteX10" fmla="*/ 634951 w 2840042"/>
                    <a:gd name="connsiteY10" fmla="*/ 0 h 2779288"/>
                    <a:gd name="connsiteX0" fmla="*/ 634951 w 2841036"/>
                    <a:gd name="connsiteY0" fmla="*/ 0 h 2779288"/>
                    <a:gd name="connsiteX1" fmla="*/ 729067 w 2841036"/>
                    <a:gd name="connsiteY1" fmla="*/ 3774 h 2779288"/>
                    <a:gd name="connsiteX2" fmla="*/ 1172526 w 2841036"/>
                    <a:gd name="connsiteY2" fmla="*/ 727041 h 2779288"/>
                    <a:gd name="connsiteX3" fmla="*/ 1153301 w 2841036"/>
                    <a:gd name="connsiteY3" fmla="*/ 759764 h 2779288"/>
                    <a:gd name="connsiteX4" fmla="*/ 696499 w 2841036"/>
                    <a:gd name="connsiteY4" fmla="*/ 987452 h 2779288"/>
                    <a:gd name="connsiteX5" fmla="*/ 1804804 w 2841036"/>
                    <a:gd name="connsiteY5" fmla="*/ 2170143 h 2779288"/>
                    <a:gd name="connsiteX6" fmla="*/ 2030889 w 2841036"/>
                    <a:gd name="connsiteY6" fmla="*/ 1788252 h 2779288"/>
                    <a:gd name="connsiteX7" fmla="*/ 2814364 w 2841036"/>
                    <a:gd name="connsiteY7" fmla="*/ 2141835 h 2779288"/>
                    <a:gd name="connsiteX8" fmla="*/ 2268388 w 2841036"/>
                    <a:gd name="connsiteY8" fmla="*/ 2700921 h 2779288"/>
                    <a:gd name="connsiteX9" fmla="*/ 184434 w 2841036"/>
                    <a:gd name="connsiteY9" fmla="*/ 538873 h 2779288"/>
                    <a:gd name="connsiteX10" fmla="*/ 634951 w 2841036"/>
                    <a:gd name="connsiteY10" fmla="*/ 0 h 2779288"/>
                    <a:gd name="connsiteX0" fmla="*/ 634951 w 2839113"/>
                    <a:gd name="connsiteY0" fmla="*/ 0 h 2779288"/>
                    <a:gd name="connsiteX1" fmla="*/ 729067 w 2839113"/>
                    <a:gd name="connsiteY1" fmla="*/ 3774 h 2779288"/>
                    <a:gd name="connsiteX2" fmla="*/ 1172526 w 2839113"/>
                    <a:gd name="connsiteY2" fmla="*/ 727041 h 2779288"/>
                    <a:gd name="connsiteX3" fmla="*/ 1153301 w 2839113"/>
                    <a:gd name="connsiteY3" fmla="*/ 759764 h 2779288"/>
                    <a:gd name="connsiteX4" fmla="*/ 696499 w 2839113"/>
                    <a:gd name="connsiteY4" fmla="*/ 987452 h 2779288"/>
                    <a:gd name="connsiteX5" fmla="*/ 1804804 w 2839113"/>
                    <a:gd name="connsiteY5" fmla="*/ 2170143 h 2779288"/>
                    <a:gd name="connsiteX6" fmla="*/ 2030889 w 2839113"/>
                    <a:gd name="connsiteY6" fmla="*/ 1788252 h 2779288"/>
                    <a:gd name="connsiteX7" fmla="*/ 2814364 w 2839113"/>
                    <a:gd name="connsiteY7" fmla="*/ 2141835 h 2779288"/>
                    <a:gd name="connsiteX8" fmla="*/ 2268388 w 2839113"/>
                    <a:gd name="connsiteY8" fmla="*/ 2700921 h 2779288"/>
                    <a:gd name="connsiteX9" fmla="*/ 184434 w 2839113"/>
                    <a:gd name="connsiteY9" fmla="*/ 538873 h 2779288"/>
                    <a:gd name="connsiteX10" fmla="*/ 634951 w 2839113"/>
                    <a:gd name="connsiteY10" fmla="*/ 0 h 2779288"/>
                    <a:gd name="connsiteX0" fmla="*/ 634951 w 2839113"/>
                    <a:gd name="connsiteY0" fmla="*/ 0 h 2779288"/>
                    <a:gd name="connsiteX1" fmla="*/ 729067 w 2839113"/>
                    <a:gd name="connsiteY1" fmla="*/ 3774 h 2779288"/>
                    <a:gd name="connsiteX2" fmla="*/ 1172526 w 2839113"/>
                    <a:gd name="connsiteY2" fmla="*/ 727041 h 2779288"/>
                    <a:gd name="connsiteX3" fmla="*/ 696499 w 2839113"/>
                    <a:gd name="connsiteY3" fmla="*/ 987452 h 2779288"/>
                    <a:gd name="connsiteX4" fmla="*/ 1804804 w 2839113"/>
                    <a:gd name="connsiteY4" fmla="*/ 2170143 h 2779288"/>
                    <a:gd name="connsiteX5" fmla="*/ 2030889 w 2839113"/>
                    <a:gd name="connsiteY5" fmla="*/ 1788252 h 2779288"/>
                    <a:gd name="connsiteX6" fmla="*/ 2814364 w 2839113"/>
                    <a:gd name="connsiteY6" fmla="*/ 2141835 h 2779288"/>
                    <a:gd name="connsiteX7" fmla="*/ 2268388 w 2839113"/>
                    <a:gd name="connsiteY7" fmla="*/ 2700921 h 2779288"/>
                    <a:gd name="connsiteX8" fmla="*/ 184434 w 2839113"/>
                    <a:gd name="connsiteY8" fmla="*/ 538873 h 2779288"/>
                    <a:gd name="connsiteX9" fmla="*/ 634951 w 2839113"/>
                    <a:gd name="connsiteY9" fmla="*/ 0 h 2779288"/>
                    <a:gd name="connsiteX0" fmla="*/ 634951 w 2839113"/>
                    <a:gd name="connsiteY0" fmla="*/ 0 h 2779288"/>
                    <a:gd name="connsiteX1" fmla="*/ 729067 w 2839113"/>
                    <a:gd name="connsiteY1" fmla="*/ 3774 h 2779288"/>
                    <a:gd name="connsiteX2" fmla="*/ 1172526 w 2839113"/>
                    <a:gd name="connsiteY2" fmla="*/ 727041 h 2779288"/>
                    <a:gd name="connsiteX3" fmla="*/ 696499 w 2839113"/>
                    <a:gd name="connsiteY3" fmla="*/ 987452 h 2779288"/>
                    <a:gd name="connsiteX4" fmla="*/ 1804804 w 2839113"/>
                    <a:gd name="connsiteY4" fmla="*/ 2170143 h 2779288"/>
                    <a:gd name="connsiteX5" fmla="*/ 2030889 w 2839113"/>
                    <a:gd name="connsiteY5" fmla="*/ 1788252 h 2779288"/>
                    <a:gd name="connsiteX6" fmla="*/ 2814364 w 2839113"/>
                    <a:gd name="connsiteY6" fmla="*/ 2141835 h 2779288"/>
                    <a:gd name="connsiteX7" fmla="*/ 2268388 w 2839113"/>
                    <a:gd name="connsiteY7" fmla="*/ 2700921 h 2779288"/>
                    <a:gd name="connsiteX8" fmla="*/ 184434 w 2839113"/>
                    <a:gd name="connsiteY8" fmla="*/ 538873 h 2779288"/>
                    <a:gd name="connsiteX9" fmla="*/ 634951 w 2839113"/>
                    <a:gd name="connsiteY9" fmla="*/ 0 h 2779288"/>
                    <a:gd name="connsiteX0" fmla="*/ 634951 w 2839113"/>
                    <a:gd name="connsiteY0" fmla="*/ 0 h 2779288"/>
                    <a:gd name="connsiteX1" fmla="*/ 729067 w 2839113"/>
                    <a:gd name="connsiteY1" fmla="*/ 3774 h 2779288"/>
                    <a:gd name="connsiteX2" fmla="*/ 1172526 w 2839113"/>
                    <a:gd name="connsiteY2" fmla="*/ 727041 h 2779288"/>
                    <a:gd name="connsiteX3" fmla="*/ 696499 w 2839113"/>
                    <a:gd name="connsiteY3" fmla="*/ 987452 h 2779288"/>
                    <a:gd name="connsiteX4" fmla="*/ 1804804 w 2839113"/>
                    <a:gd name="connsiteY4" fmla="*/ 2170143 h 2779288"/>
                    <a:gd name="connsiteX5" fmla="*/ 2030889 w 2839113"/>
                    <a:gd name="connsiteY5" fmla="*/ 1788252 h 2779288"/>
                    <a:gd name="connsiteX6" fmla="*/ 2814364 w 2839113"/>
                    <a:gd name="connsiteY6" fmla="*/ 2141835 h 2779288"/>
                    <a:gd name="connsiteX7" fmla="*/ 2268388 w 2839113"/>
                    <a:gd name="connsiteY7" fmla="*/ 2700921 h 2779288"/>
                    <a:gd name="connsiteX8" fmla="*/ 184434 w 2839113"/>
                    <a:gd name="connsiteY8" fmla="*/ 538873 h 2779288"/>
                    <a:gd name="connsiteX9" fmla="*/ 634951 w 2839113"/>
                    <a:gd name="connsiteY9" fmla="*/ 0 h 2779288"/>
                    <a:gd name="connsiteX0" fmla="*/ 634951 w 2839113"/>
                    <a:gd name="connsiteY0" fmla="*/ 0 h 2779288"/>
                    <a:gd name="connsiteX1" fmla="*/ 729067 w 2839113"/>
                    <a:gd name="connsiteY1" fmla="*/ 3774 h 2779288"/>
                    <a:gd name="connsiteX2" fmla="*/ 1172526 w 2839113"/>
                    <a:gd name="connsiteY2" fmla="*/ 727041 h 2779288"/>
                    <a:gd name="connsiteX3" fmla="*/ 696499 w 2839113"/>
                    <a:gd name="connsiteY3" fmla="*/ 987452 h 2779288"/>
                    <a:gd name="connsiteX4" fmla="*/ 1804804 w 2839113"/>
                    <a:gd name="connsiteY4" fmla="*/ 2170143 h 2779288"/>
                    <a:gd name="connsiteX5" fmla="*/ 2030889 w 2839113"/>
                    <a:gd name="connsiteY5" fmla="*/ 1788252 h 2779288"/>
                    <a:gd name="connsiteX6" fmla="*/ 2814364 w 2839113"/>
                    <a:gd name="connsiteY6" fmla="*/ 2141835 h 2779288"/>
                    <a:gd name="connsiteX7" fmla="*/ 2268388 w 2839113"/>
                    <a:gd name="connsiteY7" fmla="*/ 2700921 h 2779288"/>
                    <a:gd name="connsiteX8" fmla="*/ 184434 w 2839113"/>
                    <a:gd name="connsiteY8" fmla="*/ 538873 h 2779288"/>
                    <a:gd name="connsiteX9" fmla="*/ 634951 w 2839113"/>
                    <a:gd name="connsiteY9" fmla="*/ 0 h 2779288"/>
                    <a:gd name="connsiteX0" fmla="*/ 634951 w 2839113"/>
                    <a:gd name="connsiteY0" fmla="*/ 0 h 2779288"/>
                    <a:gd name="connsiteX1" fmla="*/ 1172526 w 2839113"/>
                    <a:gd name="connsiteY1" fmla="*/ 727041 h 2779288"/>
                    <a:gd name="connsiteX2" fmla="*/ 696499 w 2839113"/>
                    <a:gd name="connsiteY2" fmla="*/ 987452 h 2779288"/>
                    <a:gd name="connsiteX3" fmla="*/ 1804804 w 2839113"/>
                    <a:gd name="connsiteY3" fmla="*/ 2170143 h 2779288"/>
                    <a:gd name="connsiteX4" fmla="*/ 2030889 w 2839113"/>
                    <a:gd name="connsiteY4" fmla="*/ 1788252 h 2779288"/>
                    <a:gd name="connsiteX5" fmla="*/ 2814364 w 2839113"/>
                    <a:gd name="connsiteY5" fmla="*/ 2141835 h 2779288"/>
                    <a:gd name="connsiteX6" fmla="*/ 2268388 w 2839113"/>
                    <a:gd name="connsiteY6" fmla="*/ 2700921 h 2779288"/>
                    <a:gd name="connsiteX7" fmla="*/ 184434 w 2839113"/>
                    <a:gd name="connsiteY7" fmla="*/ 538873 h 2779288"/>
                    <a:gd name="connsiteX8" fmla="*/ 634951 w 2839113"/>
                    <a:gd name="connsiteY8" fmla="*/ 0 h 277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9113" h="2779288">
                      <a:moveTo>
                        <a:pt x="634951" y="0"/>
                      </a:moveTo>
                      <a:lnTo>
                        <a:pt x="1172526" y="727041"/>
                      </a:lnTo>
                      <a:cubicBezTo>
                        <a:pt x="1061475" y="975770"/>
                        <a:pt x="874225" y="1005423"/>
                        <a:pt x="696499" y="987452"/>
                      </a:cubicBezTo>
                      <a:cubicBezTo>
                        <a:pt x="251073" y="1846230"/>
                        <a:pt x="1559023" y="2431995"/>
                        <a:pt x="1804804" y="2170143"/>
                      </a:cubicBezTo>
                      <a:cubicBezTo>
                        <a:pt x="1811009" y="1988316"/>
                        <a:pt x="1835290" y="1864195"/>
                        <a:pt x="2030889" y="1788252"/>
                      </a:cubicBezTo>
                      <a:lnTo>
                        <a:pt x="2814364" y="2141835"/>
                      </a:lnTo>
                      <a:cubicBezTo>
                        <a:pt x="2940357" y="2610284"/>
                        <a:pt x="2558789" y="2740386"/>
                        <a:pt x="2268388" y="2700921"/>
                      </a:cubicBezTo>
                      <a:cubicBezTo>
                        <a:pt x="1034091" y="3148684"/>
                        <a:pt x="-543194" y="1577028"/>
                        <a:pt x="184434" y="538873"/>
                      </a:cubicBezTo>
                      <a:cubicBezTo>
                        <a:pt x="195816" y="545508"/>
                        <a:pt x="49512" y="10994"/>
                        <a:pt x="634951" y="0"/>
                      </a:cubicBezTo>
                      <a:close/>
                    </a:path>
                  </a:pathLst>
                </a:custGeom>
                <a:solidFill>
                  <a:schemeClr val="accent1"/>
                </a:solidFill>
                <a:ln w="0">
                  <a:noFill/>
                  <a:prstDash val="solid"/>
                  <a:round/>
                  <a:headEnd/>
                  <a:tailEnd/>
                </a:ln>
                <a:effectLst/>
              </p:spPr>
              <p:txBody>
                <a:bodyPr vert="horz" wrap="square" lIns="68580" tIns="34290" rIns="68580" bIns="34290" numCol="1" anchor="t" anchorCtr="0" compatLnSpc="1">
                  <a:prstTxWarp prst="textNoShape">
                    <a:avLst/>
                  </a:prstTxWarp>
                  <a:noAutofit/>
                </a:bodyPr>
                <a:lstStyle/>
                <a:p>
                  <a:pPr defTabSz="685800">
                    <a:defRPr/>
                  </a:pPr>
                  <a:endParaRPr lang="en-US" sz="1500" kern="0" dirty="0">
                    <a:solidFill>
                      <a:prstClr val="black"/>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8CDE4DF-DF12-4C8F-AD7A-EF35A888B6CD}"/>
                    </a:ext>
                  </a:extLst>
                </p:cNvPr>
                <p:cNvSpPr txBox="1"/>
                <p:nvPr/>
              </p:nvSpPr>
              <p:spPr>
                <a:xfrm>
                  <a:off x="1194459" y="3258829"/>
                  <a:ext cx="3451631" cy="491239"/>
                </a:xfrm>
                <a:prstGeom prst="rect">
                  <a:avLst/>
                </a:prstGeom>
                <a:noFill/>
              </p:spPr>
              <p:txBody>
                <a:bodyPr wrap="square" rtlCol="0">
                  <a:spAutoFit/>
                </a:bodyPr>
                <a:lstStyle/>
                <a:p>
                  <a:pPr defTabSz="685800"/>
                  <a:r>
                    <a:rPr lang="en-US" sz="1600" dirty="0">
                      <a:solidFill>
                        <a:prstClr val="black"/>
                      </a:solidFill>
                      <a:latin typeface="Georgia" panose="02040502050405020303" pitchFamily="18" charset="0"/>
                    </a:rPr>
                    <a:t>Contact : 876-333-3447</a:t>
                  </a:r>
                </a:p>
              </p:txBody>
            </p:sp>
          </p:grpSp>
          <p:grpSp>
            <p:nvGrpSpPr>
              <p:cNvPr id="19" name="Group 18">
                <a:extLst>
                  <a:ext uri="{FF2B5EF4-FFF2-40B4-BE49-F238E27FC236}">
                    <a16:creationId xmlns:a16="http://schemas.microsoft.com/office/drawing/2014/main" id="{5E057571-E059-4715-BF79-E63ECBB7D9C0}"/>
                  </a:ext>
                </a:extLst>
              </p:cNvPr>
              <p:cNvGrpSpPr/>
              <p:nvPr/>
            </p:nvGrpSpPr>
            <p:grpSpPr>
              <a:xfrm>
                <a:off x="546432" y="5055968"/>
                <a:ext cx="4979720" cy="848504"/>
                <a:chOff x="546432" y="4392586"/>
                <a:chExt cx="4979720" cy="848504"/>
              </a:xfrm>
            </p:grpSpPr>
            <p:sp>
              <p:nvSpPr>
                <p:cNvPr id="11" name="Freeform 20">
                  <a:extLst>
                    <a:ext uri="{FF2B5EF4-FFF2-40B4-BE49-F238E27FC236}">
                      <a16:creationId xmlns:a16="http://schemas.microsoft.com/office/drawing/2014/main" id="{512917D1-4EEF-49D4-B3C5-D584B0B3138F}"/>
                    </a:ext>
                  </a:extLst>
                </p:cNvPr>
                <p:cNvSpPr/>
                <p:nvPr/>
              </p:nvSpPr>
              <p:spPr>
                <a:xfrm>
                  <a:off x="546432" y="4522503"/>
                  <a:ext cx="417498" cy="424108"/>
                </a:xfrm>
                <a:custGeom>
                  <a:avLst/>
                  <a:gdLst/>
                  <a:ahLst/>
                  <a:cxnLst/>
                  <a:rect l="l" t="t" r="r" b="b"/>
                  <a:pathLst>
                    <a:path w="211410" h="214759">
                      <a:moveTo>
                        <a:pt x="110616" y="0"/>
                      </a:moveTo>
                      <a:cubicBezTo>
                        <a:pt x="129071" y="0"/>
                        <a:pt x="145647" y="3776"/>
                        <a:pt x="160343" y="11329"/>
                      </a:cubicBezTo>
                      <a:cubicBezTo>
                        <a:pt x="175040" y="18882"/>
                        <a:pt x="186630" y="30137"/>
                        <a:pt x="195113" y="45095"/>
                      </a:cubicBezTo>
                      <a:cubicBezTo>
                        <a:pt x="202331" y="57968"/>
                        <a:pt x="205940" y="71958"/>
                        <a:pt x="205940" y="87064"/>
                      </a:cubicBezTo>
                      <a:cubicBezTo>
                        <a:pt x="205940" y="108644"/>
                        <a:pt x="198350" y="127806"/>
                        <a:pt x="183170" y="144549"/>
                      </a:cubicBezTo>
                      <a:cubicBezTo>
                        <a:pt x="169626" y="159581"/>
                        <a:pt x="154818" y="167097"/>
                        <a:pt x="138745" y="167097"/>
                      </a:cubicBezTo>
                      <a:cubicBezTo>
                        <a:pt x="133610" y="167097"/>
                        <a:pt x="129461" y="166315"/>
                        <a:pt x="126299" y="164753"/>
                      </a:cubicBezTo>
                      <a:cubicBezTo>
                        <a:pt x="123136" y="163190"/>
                        <a:pt x="120811" y="160957"/>
                        <a:pt x="119323" y="158055"/>
                      </a:cubicBezTo>
                      <a:cubicBezTo>
                        <a:pt x="118355" y="156195"/>
                        <a:pt x="117648" y="152995"/>
                        <a:pt x="117202" y="148456"/>
                      </a:cubicBezTo>
                      <a:cubicBezTo>
                        <a:pt x="112365" y="154037"/>
                        <a:pt x="106951" y="158520"/>
                        <a:pt x="100961" y="161906"/>
                      </a:cubicBezTo>
                      <a:cubicBezTo>
                        <a:pt x="94971" y="165292"/>
                        <a:pt x="88962" y="166985"/>
                        <a:pt x="82934" y="166985"/>
                      </a:cubicBezTo>
                      <a:cubicBezTo>
                        <a:pt x="76311" y="166985"/>
                        <a:pt x="69874" y="165050"/>
                        <a:pt x="63624" y="161181"/>
                      </a:cubicBezTo>
                      <a:cubicBezTo>
                        <a:pt x="57373" y="157311"/>
                        <a:pt x="52294" y="151358"/>
                        <a:pt x="48387" y="143321"/>
                      </a:cubicBezTo>
                      <a:cubicBezTo>
                        <a:pt x="44481" y="135285"/>
                        <a:pt x="42527" y="126466"/>
                        <a:pt x="42527" y="116867"/>
                      </a:cubicBezTo>
                      <a:cubicBezTo>
                        <a:pt x="42527" y="105035"/>
                        <a:pt x="45560" y="93185"/>
                        <a:pt x="51624" y="81316"/>
                      </a:cubicBezTo>
                      <a:cubicBezTo>
                        <a:pt x="57689" y="69447"/>
                        <a:pt x="65224" y="60536"/>
                        <a:pt x="74228" y="54582"/>
                      </a:cubicBezTo>
                      <a:cubicBezTo>
                        <a:pt x="83232" y="48629"/>
                        <a:pt x="91975" y="45653"/>
                        <a:pt x="100459" y="45653"/>
                      </a:cubicBezTo>
                      <a:cubicBezTo>
                        <a:pt x="106933" y="45653"/>
                        <a:pt x="113109" y="47346"/>
                        <a:pt x="118988" y="50732"/>
                      </a:cubicBezTo>
                      <a:cubicBezTo>
                        <a:pt x="124866" y="54117"/>
                        <a:pt x="129927" y="59271"/>
                        <a:pt x="134168" y="66191"/>
                      </a:cubicBezTo>
                      <a:lnTo>
                        <a:pt x="137963" y="48890"/>
                      </a:lnTo>
                      <a:lnTo>
                        <a:pt x="157943" y="48890"/>
                      </a:lnTo>
                      <a:lnTo>
                        <a:pt x="141870" y="123788"/>
                      </a:lnTo>
                      <a:cubicBezTo>
                        <a:pt x="139638" y="134206"/>
                        <a:pt x="138521" y="139973"/>
                        <a:pt x="138521" y="141089"/>
                      </a:cubicBezTo>
                      <a:cubicBezTo>
                        <a:pt x="138521" y="143098"/>
                        <a:pt x="139284" y="144828"/>
                        <a:pt x="140810" y="146279"/>
                      </a:cubicBezTo>
                      <a:cubicBezTo>
                        <a:pt x="142335" y="147730"/>
                        <a:pt x="144177" y="148456"/>
                        <a:pt x="146335" y="148456"/>
                      </a:cubicBezTo>
                      <a:cubicBezTo>
                        <a:pt x="150279" y="148456"/>
                        <a:pt x="155451" y="146186"/>
                        <a:pt x="161850" y="141647"/>
                      </a:cubicBezTo>
                      <a:cubicBezTo>
                        <a:pt x="170333" y="135694"/>
                        <a:pt x="177049" y="127713"/>
                        <a:pt x="181998" y="117704"/>
                      </a:cubicBezTo>
                      <a:cubicBezTo>
                        <a:pt x="186946" y="107696"/>
                        <a:pt x="189421" y="97371"/>
                        <a:pt x="189421" y="86729"/>
                      </a:cubicBezTo>
                      <a:cubicBezTo>
                        <a:pt x="189421" y="74302"/>
                        <a:pt x="186239" y="62694"/>
                        <a:pt x="179877" y="51904"/>
                      </a:cubicBezTo>
                      <a:cubicBezTo>
                        <a:pt x="173515" y="41114"/>
                        <a:pt x="164027" y="32482"/>
                        <a:pt x="151414" y="26007"/>
                      </a:cubicBezTo>
                      <a:cubicBezTo>
                        <a:pt x="138800" y="19533"/>
                        <a:pt x="124866" y="16296"/>
                        <a:pt x="109611" y="16296"/>
                      </a:cubicBezTo>
                      <a:cubicBezTo>
                        <a:pt x="92199" y="16296"/>
                        <a:pt x="76293" y="20371"/>
                        <a:pt x="61893" y="28519"/>
                      </a:cubicBezTo>
                      <a:cubicBezTo>
                        <a:pt x="47494" y="36667"/>
                        <a:pt x="36332" y="48350"/>
                        <a:pt x="28407" y="63568"/>
                      </a:cubicBezTo>
                      <a:cubicBezTo>
                        <a:pt x="20482" y="78786"/>
                        <a:pt x="16519" y="95101"/>
                        <a:pt x="16519" y="112514"/>
                      </a:cubicBezTo>
                      <a:cubicBezTo>
                        <a:pt x="16519" y="130745"/>
                        <a:pt x="20482" y="146447"/>
                        <a:pt x="28407" y="159618"/>
                      </a:cubicBezTo>
                      <a:cubicBezTo>
                        <a:pt x="36332" y="172789"/>
                        <a:pt x="47792" y="182519"/>
                        <a:pt x="62786" y="188807"/>
                      </a:cubicBezTo>
                      <a:cubicBezTo>
                        <a:pt x="77781" y="195095"/>
                        <a:pt x="94394" y="198239"/>
                        <a:pt x="112625" y="198239"/>
                      </a:cubicBezTo>
                      <a:cubicBezTo>
                        <a:pt x="132122" y="198239"/>
                        <a:pt x="148456" y="194965"/>
                        <a:pt x="161627" y="188416"/>
                      </a:cubicBezTo>
                      <a:cubicBezTo>
                        <a:pt x="174798" y="181868"/>
                        <a:pt x="184658" y="173905"/>
                        <a:pt x="191207" y="164529"/>
                      </a:cubicBezTo>
                      <a:lnTo>
                        <a:pt x="211410" y="164529"/>
                      </a:lnTo>
                      <a:cubicBezTo>
                        <a:pt x="207615" y="172343"/>
                        <a:pt x="201104" y="180305"/>
                        <a:pt x="191876" y="188416"/>
                      </a:cubicBezTo>
                      <a:cubicBezTo>
                        <a:pt x="182649" y="196527"/>
                        <a:pt x="171673" y="202946"/>
                        <a:pt x="158948" y="207671"/>
                      </a:cubicBezTo>
                      <a:cubicBezTo>
                        <a:pt x="146223" y="212396"/>
                        <a:pt x="130894" y="214759"/>
                        <a:pt x="112960" y="214759"/>
                      </a:cubicBezTo>
                      <a:cubicBezTo>
                        <a:pt x="96440" y="214759"/>
                        <a:pt x="81204" y="212638"/>
                        <a:pt x="67251" y="208396"/>
                      </a:cubicBezTo>
                      <a:cubicBezTo>
                        <a:pt x="53299" y="204155"/>
                        <a:pt x="41411" y="197774"/>
                        <a:pt x="31588" y="189253"/>
                      </a:cubicBezTo>
                      <a:cubicBezTo>
                        <a:pt x="21766" y="180733"/>
                        <a:pt x="14361" y="170929"/>
                        <a:pt x="9376" y="159841"/>
                      </a:cubicBezTo>
                      <a:cubicBezTo>
                        <a:pt x="3125" y="145777"/>
                        <a:pt x="0" y="130596"/>
                        <a:pt x="0" y="114300"/>
                      </a:cubicBezTo>
                      <a:cubicBezTo>
                        <a:pt x="0" y="96143"/>
                        <a:pt x="3720" y="78841"/>
                        <a:pt x="11162" y="62396"/>
                      </a:cubicBezTo>
                      <a:cubicBezTo>
                        <a:pt x="20240" y="42230"/>
                        <a:pt x="33132" y="26789"/>
                        <a:pt x="49838" y="16073"/>
                      </a:cubicBezTo>
                      <a:cubicBezTo>
                        <a:pt x="66544" y="5358"/>
                        <a:pt x="86804" y="0"/>
                        <a:pt x="110616" y="0"/>
                      </a:cubicBezTo>
                      <a:close/>
                      <a:moveTo>
                        <a:pt x="101910" y="62284"/>
                      </a:moveTo>
                      <a:cubicBezTo>
                        <a:pt x="97147" y="62284"/>
                        <a:pt x="92664" y="63494"/>
                        <a:pt x="88459" y="65912"/>
                      </a:cubicBezTo>
                      <a:cubicBezTo>
                        <a:pt x="84255" y="68331"/>
                        <a:pt x="80181" y="72219"/>
                        <a:pt x="76237" y="77576"/>
                      </a:cubicBezTo>
                      <a:cubicBezTo>
                        <a:pt x="72293" y="82934"/>
                        <a:pt x="69130" y="89445"/>
                        <a:pt x="66749" y="97110"/>
                      </a:cubicBezTo>
                      <a:cubicBezTo>
                        <a:pt x="64368" y="104775"/>
                        <a:pt x="63177" y="111807"/>
                        <a:pt x="63177" y="118207"/>
                      </a:cubicBezTo>
                      <a:cubicBezTo>
                        <a:pt x="63177" y="128401"/>
                        <a:pt x="65596" y="136326"/>
                        <a:pt x="70432" y="141982"/>
                      </a:cubicBezTo>
                      <a:cubicBezTo>
                        <a:pt x="75269" y="147637"/>
                        <a:pt x="80813" y="150465"/>
                        <a:pt x="87064" y="150465"/>
                      </a:cubicBezTo>
                      <a:cubicBezTo>
                        <a:pt x="91231" y="150465"/>
                        <a:pt x="95622" y="149219"/>
                        <a:pt x="100235" y="146726"/>
                      </a:cubicBezTo>
                      <a:cubicBezTo>
                        <a:pt x="104849" y="144233"/>
                        <a:pt x="109258" y="140531"/>
                        <a:pt x="113462" y="135619"/>
                      </a:cubicBezTo>
                      <a:cubicBezTo>
                        <a:pt x="117667" y="130708"/>
                        <a:pt x="121108" y="124476"/>
                        <a:pt x="123787" y="116923"/>
                      </a:cubicBezTo>
                      <a:cubicBezTo>
                        <a:pt x="126466" y="109370"/>
                        <a:pt x="127806" y="101798"/>
                        <a:pt x="127806" y="94208"/>
                      </a:cubicBezTo>
                      <a:cubicBezTo>
                        <a:pt x="127806" y="84088"/>
                        <a:pt x="125294" y="76237"/>
                        <a:pt x="120271" y="70656"/>
                      </a:cubicBezTo>
                      <a:cubicBezTo>
                        <a:pt x="115248" y="65075"/>
                        <a:pt x="109128" y="62284"/>
                        <a:pt x="101910" y="62284"/>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500" dirty="0">
                    <a:solidFill>
                      <a:prstClr val="black"/>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916755AA-8694-445C-B3B1-75EC5C75054F}"/>
                    </a:ext>
                  </a:extLst>
                </p:cNvPr>
                <p:cNvSpPr txBox="1"/>
                <p:nvPr/>
              </p:nvSpPr>
              <p:spPr>
                <a:xfrm>
                  <a:off x="1224061" y="4392586"/>
                  <a:ext cx="4302091" cy="848504"/>
                </a:xfrm>
                <a:prstGeom prst="rect">
                  <a:avLst/>
                </a:prstGeom>
                <a:noFill/>
              </p:spPr>
              <p:txBody>
                <a:bodyPr wrap="square" rtlCol="0">
                  <a:spAutoFit/>
                </a:bodyPr>
                <a:lstStyle/>
                <a:p>
                  <a:pPr defTabSz="685800"/>
                  <a:r>
                    <a:rPr lang="en-US" sz="1600" dirty="0">
                      <a:solidFill>
                        <a:prstClr val="black"/>
                      </a:solidFill>
                      <a:latin typeface="Georgia" panose="02040502050405020303" pitchFamily="18" charset="0"/>
                    </a:rPr>
                    <a:t>Email : mcphersonshanelle@yahoo.com</a:t>
                  </a:r>
                </a:p>
              </p:txBody>
            </p:sp>
          </p:grpSp>
        </p:grpSp>
      </p:grpSp>
      <p:sp>
        <p:nvSpPr>
          <p:cNvPr id="23" name="Rectangle 22">
            <a:extLst>
              <a:ext uri="{FF2B5EF4-FFF2-40B4-BE49-F238E27FC236}">
                <a16:creationId xmlns:a16="http://schemas.microsoft.com/office/drawing/2014/main" id="{A79E503D-3E43-4234-AAB9-4EBD71286C86}"/>
              </a:ext>
            </a:extLst>
          </p:cNvPr>
          <p:cNvSpPr/>
          <p:nvPr/>
        </p:nvSpPr>
        <p:spPr>
          <a:xfrm>
            <a:off x="4892723" y="4649227"/>
            <a:ext cx="4251278" cy="583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white"/>
                </a:solidFill>
                <a:latin typeface="Georgia Pro Light" panose="02040302050405020303" pitchFamily="18" charset="0"/>
              </a:rPr>
              <a:t>THANK YOU</a:t>
            </a:r>
          </a:p>
        </p:txBody>
      </p:sp>
      <p:pic>
        <p:nvPicPr>
          <p:cNvPr id="31" name="Picture 30">
            <a:extLst>
              <a:ext uri="{FF2B5EF4-FFF2-40B4-BE49-F238E27FC236}">
                <a16:creationId xmlns:a16="http://schemas.microsoft.com/office/drawing/2014/main" id="{AEC0A130-9639-E376-9180-A22CE4C31203}"/>
              </a:ext>
            </a:extLst>
          </p:cNvPr>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sharpenSoften amount="100000"/>
                    </a14:imgEffect>
                    <a14:imgEffect>
                      <a14:colorTemperature colorTemp="11500"/>
                    </a14:imgEffect>
                    <a14:imgEffect>
                      <a14:saturation sat="400000"/>
                    </a14:imgEffect>
                    <a14:imgEffect>
                      <a14:brightnessContrast bright="-37000" contrast="2000"/>
                    </a14:imgEffect>
                  </a14:imgLayer>
                </a14:imgProps>
              </a:ext>
              <a:ext uri="{28A0092B-C50C-407E-A947-70E740481C1C}">
                <a14:useLocalDpi xmlns:a14="http://schemas.microsoft.com/office/drawing/2010/main" val="0"/>
              </a:ext>
            </a:extLst>
          </a:blip>
          <a:stretch>
            <a:fillRect/>
          </a:stretch>
        </p:blipFill>
        <p:spPr>
          <a:xfrm>
            <a:off x="102405" y="4789021"/>
            <a:ext cx="972368" cy="904715"/>
          </a:xfrm>
          <a:prstGeom prst="rect">
            <a:avLst/>
          </a:prstGeom>
        </p:spPr>
      </p:pic>
      <p:sp>
        <p:nvSpPr>
          <p:cNvPr id="32" name="TextBox 31">
            <a:extLst>
              <a:ext uri="{FF2B5EF4-FFF2-40B4-BE49-F238E27FC236}">
                <a16:creationId xmlns:a16="http://schemas.microsoft.com/office/drawing/2014/main" id="{3860B558-B2D3-C655-F52C-950A62384BC8}"/>
              </a:ext>
            </a:extLst>
          </p:cNvPr>
          <p:cNvSpPr txBox="1"/>
          <p:nvPr/>
        </p:nvSpPr>
        <p:spPr>
          <a:xfrm>
            <a:off x="888751" y="4865995"/>
            <a:ext cx="2588723" cy="1323439"/>
          </a:xfrm>
          <a:prstGeom prst="rect">
            <a:avLst/>
          </a:prstGeom>
          <a:noFill/>
        </p:spPr>
        <p:txBody>
          <a:bodyPr wrap="square" rtlCol="0">
            <a:spAutoFit/>
          </a:bodyPr>
          <a:lstStyle/>
          <a:p>
            <a:pPr defTabSz="685800"/>
            <a:r>
              <a:rPr lang="en-US" sz="1600" dirty="0">
                <a:solidFill>
                  <a:prstClr val="black"/>
                </a:solidFill>
                <a:latin typeface="Georgia" panose="02040502050405020303" pitchFamily="18" charset="0"/>
              </a:rPr>
              <a:t>LinkedIn :</a:t>
            </a:r>
          </a:p>
          <a:p>
            <a:pPr defTabSz="685800"/>
            <a:r>
              <a:rPr lang="en-US" sz="1600" dirty="0">
                <a:solidFill>
                  <a:prstClr val="black"/>
                </a:solidFill>
                <a:latin typeface="Georgia" panose="02040502050405020303" pitchFamily="18" charset="0"/>
              </a:rPr>
              <a:t>Shanelle McPherson</a:t>
            </a:r>
          </a:p>
          <a:p>
            <a:pPr defTabSz="685800"/>
            <a:r>
              <a:rPr lang="en-US" sz="1600" dirty="0">
                <a:solidFill>
                  <a:srgbClr val="002060">
                    <a:lumMod val="50000"/>
                    <a:lumOff val="50000"/>
                  </a:srgbClr>
                </a:solidFill>
                <a:latin typeface="Georgia" panose="02040502050405020303" pitchFamily="18" charset="0"/>
                <a:hlinkClick r:id="rId5">
                  <a:extLst>
                    <a:ext uri="{A12FA001-AC4F-418D-AE19-62706E023703}">
                      <ahyp:hlinkClr xmlns:ahyp="http://schemas.microsoft.com/office/drawing/2018/hyperlinkcolor" val="tx"/>
                    </a:ext>
                  </a:extLst>
                </a:hlinkClick>
              </a:rPr>
              <a:t>https://www.linkedin.com/in/shanelle-mcpherson-98637b13b</a:t>
            </a:r>
            <a:endParaRPr lang="en-US" sz="1600" dirty="0">
              <a:solidFill>
                <a:srgbClr val="002060">
                  <a:lumMod val="50000"/>
                  <a:lumOff val="50000"/>
                </a:srgbClr>
              </a:solidFill>
              <a:latin typeface="Georgia" panose="02040502050405020303" pitchFamily="18" charset="0"/>
            </a:endParaRPr>
          </a:p>
        </p:txBody>
      </p:sp>
    </p:spTree>
    <p:extLst>
      <p:ext uri="{BB962C8B-B14F-4D97-AF65-F5344CB8AC3E}">
        <p14:creationId xmlns:p14="http://schemas.microsoft.com/office/powerpoint/2010/main" val="316351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LAYERS_CUSTOMIZATION_2" val="UEsDBBQAAgAIAJMGl1BrXzME1QIAAPcHAAAPAAAAbm9uZS9wbGF5ZXIueG1spVVbb9owFH6mUv9D5PfaMLStQqHVVAntYa0qdbe3yCQm8erYnu2Qsl+/Y+cCSYFtGhLIOTnfd26fD/HtSymiLTOWK7lEMzxFEZOpyrjMl+jL59XVNbq9ubyItaA7ZiKeLZFUkqEoYzY1XDvAPVJXLNGBAQMpirThynC3A9op0PZB5lN0eTEBF2mXqHBOLwip6xpzCwiZWyUqT2JxqkqiDbNMOmZIkwGKOuzC/RkN31JJ4naa2QOkdv8euCXpOV4sH5DUc6xMTt5MpzPy/f7TU1qwkl5xaR2VKfQLmjgJXVzT9PleZZVg1tsmcZPkE3POJxFsk9gt+OxaRtakS9Q4JCWzlubMYiFzRHq/jrMjaDCdNaEySyTd8pz62hLbeoUR7UlsoYxLK9ein9lurajJkt5+4B+TIxnHG0Ft0fLZQS2B/5m3xQS/xD8fzSVUVK0FtwW8OoTsrceLIMOocRl6HBT7AIpdeRIUGfaz4oZl4fFrr/vpDDWxZCVEyA7bOgUbnFY0dcrs7gABgm3Fgnt94EYfOIA8PBwe4PDYTWZPgroqN4y6yrCuRZN4yzOmHqgxYU43Gyosi8nI2oLJEB2TptZ2OvtJxIUrxdu/GIr3G83khz03kgD4z4l8BI6+H1xm7GXF4bVjJXTUMWi1t2GnBfbh9unYal0eXKCBaa9+GAnUEDlqcgb3PaOOkr2dnIKujaot6KLSGqT/muL1+z4vMk5sNJh+GjE5sgjitLJOlfxXGPVgQ7hFmOkZ8V5eRKc+HeiD5j3k/fQcorkIMKFkkFJ3LTbnsHAttpzVTx3FVWvAGpbWkd3mT6OF5k2P/nZ128gbEt1YxnuLuUo3Xp18Kz3yydiGVsLdHdYyXJYBOqr1+J48xvUNdKrqJ/6LRTXP/F/hbA4NjgrG8wJk8+56fsAgVErFMHwwnYq4UbLrA8YkPDW/YRLdRm4V0ojrhJDiVv5w/A1QSwMEFAACAAgAVL3CUlytsfihAwAA7wwAABgAAABub25lL2NvbW1vbl9tZXNzYWdlcy5sbmetV11zmzoQfe9M/4OGmb7dpr1v98Ehg0HJ1RgjCjhO+qJRQHE0BeQicOr76+9KOK7dNoM/8sIYydo9u+fsrhhd/ahKtBKNlqq+dP6++OwgUeeqkPXi0pll1x//cZBueV3wUtXi0qmVg67c9+9GJa8XHV8I+P3+HUKjSmgNr9o1bz/fkSwunXjMPN/HaUrGIWbeLCCURV6SeBmhEQu9MQ4d1+sKqVDNm4a3AGb0aWNh2GAcevc4YamPwagxTTOWzuKYJhkOHDd7EkjLqiutXSQ1qlWLdLdcqqYVBZI1auEvPM/Bg3yQpWzXqFKFOAJCOiERA/c2vs0yCUl2z6Y0wI6La/5QAoy8EaJGjeCFaM7xEdFk6oUb44HU51u/JQH+Ayu3shCnsTL3Mgwgk0kP3E8wLARsTrJ/HdcHkCb3z7J9QjJdNqA3JFa87HqSNooccjf2/AnLKPPimI1nWfYT95jn34ZO+zTKEhqy2ItwyCJ8lzmueR53Lk7wreOa5+C5WZLgCLQZQq4ZSa1QfTqNQ2yFeq869MRXArUKraR4trIUdSsb4LYEIsxGrmCh7gapDejUg7QnOM0S4htKHTdVTbP+q1d71z6pBtxpVPTyKaxPw4PZXzZCg+ueDWUqBOqmUBWX9cWQa4gRyjH20nROk8CIvwU9crTkWj+rptiLb9fRkGES+RRS6Gc7xk11bw0DRgndq2lE3g4bA5SezcyGkTmJAjpnmRWCIaPqdAsJr5alaIVFK00oPLdZeRCPCpgpBV/1WQPvlqbBBE2hRrwbzMb0DjQAoqPHnKATx6WTY07c4xQCwunQmci7JTd9+YM6X6TzIs2cGyWU602nNMytpOo0rBg2QUA2en1xnJsUf5mBYogXvlIBvdWXNr2QK+hxQLZoBh1BUfo4INEN+zIjX9m1R0LbgX6lma/tSODFite5AGJz3mmB1rBXyMLuGYlZ/987+R/i7aYgP2xqOQrw3Ydj8eyV/yvq420rqmU75NokbAP/FBSmnF6FcEjop/nfTuw3YWZnxp/Nz95d4hiOBkGcmanD2XpTJFYpB3dJK5TT2+POzNprYxnJQrjuRGBwsb3LlbKScJM4wOZsik1GU2g2ffPZi2SuurKwwirlN9uAYDB1lfh9Gj42qrKrJdcvie0b4NU5KPrgkt5pfMRU3GrjYH52pHE6S+lsbDGnjF5fw0R6fBw6kRGI/U0uJLwvtkpVsPQL0u2btp8mo087Xyr/A1BLAwQUAAIACABUvcJStrL3yKUAAACCAQAAKQAAAG5vbmUvcGxheWJhY2tfYW5kX25hdmlnYXRpb25fc2V0dGluZ3MueG1sdZDBCoMwEETvfoV/UOg5BHoubYX6AyuOEoiJZFfBv28iakubHnfezC47iiFiXM+6KEtFk/inUBAtYYI6vedEmWZcnBlIjHdRFvDmy5GUsN6PVQDDyYp0R5aj/0ffj1eWlmMR7/YMyQdqM0Cfc4GVpJCj2fSrVi8jdBcQD3yJyQdHjcUVS+MptPfDsH38F6ds/GwacPMtNKf2HjOCOn2oRaxs7/0FUEsDBBQAAgAIAFS9wlJmijtBLQMAAMcOAAAiAAAAbm9uZS9mbGFzaF9wdWJsaXNoaW5nX3NldHRpbmdzLnhtbOWXbU/bMBCAv/dXWJn4uAakTZpQWsT6IlWDgkhh8Am5sduccOzML+3Kr985bkvZyhbeJLZVqprYd8+d787nOjn4Xggy49qAkq1or7kbES4zxUBOW9H5qP/+U0SMpZJRoSRvRVJF5KDdSEo3FmDylFuLooYgRpr90rai3NpyP47n83kTTKn9rBLOIt80M1XEpeaGS8t1XAq6wB+7KLmJloQaAPwWSi7V2o0GIUkgHSvmBCfAWtEQne0LavIoDhJjmt1MtXKSdZRQmujpuBW9260+K5lA6ULBpQ+HaeOgH7b7lDHwDlCRwi0nOYdpjp5isObAbO6fYi+dxL8yKnJYM/WMjsLFS7uE44RyOuNLYzhCraVZjvrWtCdUGJ7Em0MrMfAhpJmFGXp2px78nTghUleWStu21Q4RPw2uKPEDmGSiNowt38lYCYxt5RSWSTHmbEgLHqKd3oDso9BeRCa0ALFoRScllySlEpMLlgrI1rrGjY0FWyW1v5Q+1EAFOZeA1cfJcRrdWQ+LynKqDd/0ajVjfGSz9lflBCML5YiAG06sIhhdV+BTzslmCshEq6IaxRKxxAhAizPgc84OqlAtgQ8ZukIThUNNLMVScBssfHNwS8Z8ojRyOZ1h4eI4mMBvPgpcUmPuoHTl4056NOj2rgfDbu9yxy+QshmV2SPhWE68KO2r8OmCSGVXehiOjDrDq6QwYNVcnbU1n56GdUVjnl8oG/f4Bgon6Evi1wHZQL9iyl/HymMS/0cPapvN6aza6H7zVmjc4oApCUycyLAlgVx2wBrAjEqipFgQmmFTNr5tzEA5gyOhQQS0ebqHQR/LtHqbwgybpNKM698j2UJio8z6Shc+mYz4868VdTsjjNmod3bYGQ0uBqOr61HvchROo7V6vLV7JrFv6tt7vD803mKLPz3rXdSJ/BCDUCtDvbQW7qSO1MmXOlJn4Uw63TiParmAPWYa9gx2GQEFYBG8oYp5zr+CUG0vXDF/zYb5B1b/9v4S1l5/2jsefD456v7vu+C5cQhvqztTfO9ek8RbL0B+pgAJBV6r/KG4vjW1P37YTeLtU40G0u5fPtuNH1BLAwQUAAIACABUvcJSfqYJshUBAADUAgAAHAAAAG5vbmUvZmxhc2hfc2tpbl9zZXR0aW5ncy54bWyNktFOgzAUhu99CoL3oItGTVgT5+KNUZdsL3CAA2lWekh7IOHt7QobqCNbr9r//z8OPaeJ3UsdtGisJL0M70NxEwRJRorMFpmlLu1BOWqBzJdh2jCTjjLSjJojTaYCFYrbd7+S2CcvUeRqXssUkOFY5nHxvFpfhQw1HlZP67eXOaCGEqMUsn1pqNG5y9/5NckP22lDEvu7O9AwbRkMCzYNJvF47n0LLb5qWQG7PjuD0Q7Jc07PKKJ6Y9C6dnlTFKCsI/7p4y9sFHSnj9kjcMaZQ3ayQrE4h3inxzS0svTqrqtRFAZdkT9in0QNqcIP7FICk3+dIsPdZ+2edndsKvykHIU99PLbzTOJJ6qfzTgJt3evWfwAUEsDBBQAAgAIAFS9wlJ3Y7XsJwMAAG8OAAAhAAAAbm9uZS9odG1sX3B1Ymxpc2hpbmdfc2V0dGluZ3MueG1s3VdtT9swEP7eX2Fl4uMa9m1CbRHri1ZtFEQKg0/Ijd3mhGNnfklXfv3OcVsKKywwKtAqVU3OvufOz50f163DX7kgJdcGlGxHn5r7EeEyVQzkrB2djwcfP0fEWCoZFUrydiRVRA47jVbhJgJMlnBrcaohCCPNQWHbUWZtcRDH8/m8CabQflQJZxHfNFOVx4XmhkvLdVwIusAfuyi4iZYINQDwmyu5dOs0GoS0AtKxYk5wAqwdjTDZrzYXURwmTGh6M9PKSdZVQmmiZ5N29GG/+qzmBJAe5Fx6NkwHjd5sDyhj4ONTkcAtJxmHWYaJIldzYDbzT7Gf3Yr/xKiQw5Kpx+gqXLu0S3AcUE6nfBkMLdRammbob01nSoXhrXjTtJoGnkGaWigxszv3kO/UCZG4olDadqx2CPHAuEKJH4FpTdVGsOU7mSiB1FZJYZfkE85GNMeeOB3IiExpDmLRjk4KLklCJVYULBWQrj2MmxgLtqrkYDn7SAMV5FwCthwnx0l0FzMsJc2oNnwzl9WI8XymnR/KCUYWyhEBN5xYRZBTl+NTxskm8WSqVV5ZBTWWGAEYsQQ+5+ywImgJ+FigKwyRO/TE/isEtyHCTwe3ZMKnSiMupyV2K9rBBPzms4ALaswdKF3luJd8H/b618NRr3+55xdIWUll+kxwbCKeF3Yn+HRBpLIrP6Qjpc7wqigMWDVWZ23Nl5dh3cdY51eqxj18A7kT9DXh14RsQO+w5LuJ8pzC/zWD2mEzWlYb3W/eChq3OGBJAiYOpKhWIJe6VwMwpZIoKRaEpijFxstGCcoZtASBCNDm5RkGf2zT6m0GJYqk0ozrpyHZQqJQpgOlc19MRvyh14563TFyNu6fHXXHw4vh+Op63L8chzNo7R5vVc9W7KV8u7L7o+KhsE/eTtlPz/oXdQgf4dprFaaf1II7qTPr5FudWWfhKDrdOIZqpYDSMgtbBcVFQA5Y+3fUKFv/AsCTnRJ665Ub5R1sj/9+1VtrbbbJAkl4Dt5p1/pQm4Ckfzz8cvK9t1MmoB4Vb9sK/8pEeFtdieJ715ZWvPV+00D7/Utip/EbUEsDBBQAAgAIAFS9wlJ83j/HZwAAAOUAAAAaAAAAbm9uZS9odG1sX3NraW5fc2V0dGluZ3MuanOr5lIAAqUcJQUrhWowG8xPKi0pyc/TS87PK0nNK9HLyy/KTQSrUVJ2AwMlHZyK88tSiwgoTUtMTkUx1NTIwskFp0qEiSZO5i7OlsjqChLTU/WSEpOz04vyS/NSIMoMwEAJrKqWqxYAUEsDBBQAAgAIAFS9wlK8fTX3SgAAAEkAAAAXAAAAbm9uZS9sb2NhbF9zZXR0aW5ncy54bWyzsa/IzVEoSy0qzszPs1Uy1DNQUkjNS85PycxLt1UKDXHTtVBSKC5JzEtJzMnPS7VVystXUrC347LJyU9OzAlOLSkBKizWt+MCAFBLAQIAABQAAgAIAJMGl1BrXzME1QIAAPcHAAAPAAAAAAAAAAEAAAAAAAAAAABub25lL3BsYXllci54bWxQSwECAAAUAAIACABUvcJSXK2x+KEDAADvDAAAGAAAAAAAAAABAAAAAAACAwAAbm9uZS9jb21tb25fbWVzc2FnZXMubG5nUEsBAgAAFAACAAgAVL3CUray98ilAAAAggEAACkAAAAAAAAAAQAAAAAA2QYAAG5vbmUvcGxheWJhY2tfYW5kX25hdmlnYXRpb25fc2V0dGluZ3MueG1sUEsBAgAAFAACAAgAVL3CUmaKO0EtAwAAxw4AACIAAAAAAAAAAQAAAAAAxQcAAG5vbmUvZmxhc2hfcHVibGlzaGluZ19zZXR0aW5ncy54bWxQSwECAAAUAAIACABUvcJSfqYJshUBAADUAgAAHAAAAAAAAAABAAAAAAAyCwAAbm9uZS9mbGFzaF9za2luX3NldHRpbmdzLnhtbFBLAQIAABQAAgAIAFS9wlJ3Y7XsJwMAAG8OAAAhAAAAAAAAAAEAAAAAAIEMAABub25lL2h0bWxfcHVibGlzaGluZ19zZXR0aW5ncy54bWxQSwECAAAUAAIACABUvcJSfN4/x2cAAADlAAAAGgAAAAAAAAABAAAAAADnDwAAbm9uZS9odG1sX3NraW5fc2V0dGluZ3MuanNQSwECAAAUAAIACABUvcJSvH0190oAAABJAAAAFwAAAAAAAAABAAAAAACGEAAAbm9uZS9sb2NhbF9zZXR0aW5ncy54bWxQSwUGAAAAAAgACABQAgAABREAAAAA"/>
  <p:tag name="ISPRING_LMS_API_VERSION" val="SCORM 2004 (2nd edition)"/>
  <p:tag name="ISPRING_ULTRA_SCORM_COURCE_TITLE" val="9608848"/>
  <p:tag name="ISPRING_ULTRA_SCORM_COURSE_ID" val="A0D6EE4F-25F1-4AAB-A05C-FF0271430674"/>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FFFDC\uFFFD\uFFFD{933E314C-AC01-41FE-82DB-8CC702BF6D15}&quot;,&quot;C:\\Program Files (x86)\\PowerPlugs\\PreProcessor\\Presentations\\9608848&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none&quot;},&quot;advancedSettings&quot;:{&quot;enableTextAllocation&quot;:&quot;T_TRUE&quot;,&quot;viewingFromLocalDrive&quot;:&quot;T_TRUE&quot;,&quot;contentScale&quot;:75,&quot;contentScaleMode&quot;:&quot;ORIGINAL_SIZ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none"/>
  <p:tag name="ISPRING_PRESENTATION_TITLE" val="9608848"/>
  <p:tag name="ISPRING_FIRST_PUBLI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icrosoft 365 PPT Template - 2018">
  <a:themeElements>
    <a:clrScheme name="M365">
      <a:dk1>
        <a:srgbClr val="282828"/>
      </a:dk1>
      <a:lt1>
        <a:srgbClr val="FFFFFF"/>
      </a:lt1>
      <a:dk2>
        <a:srgbClr val="282828"/>
      </a:dk2>
      <a:lt2>
        <a:srgbClr val="FFFFFF"/>
      </a:lt2>
      <a:accent1>
        <a:srgbClr val="0078D4"/>
      </a:accent1>
      <a:accent2>
        <a:srgbClr val="002050"/>
      </a:accent2>
      <a:accent3>
        <a:srgbClr val="939393"/>
      </a:accent3>
      <a:accent4>
        <a:srgbClr val="00BCF2"/>
      </a:accent4>
      <a:accent5>
        <a:srgbClr val="6C6E6C"/>
      </a:accent5>
      <a:accent6>
        <a:srgbClr val="2E2F2E"/>
      </a:accent6>
      <a:hlink>
        <a:srgbClr val="0078D4"/>
      </a:hlink>
      <a:folHlink>
        <a:srgbClr val="0078D4"/>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365 PPT Template 2018_2" id="{01A7FB2A-7862-441E-89D5-C3EE05893CAC}" vid="{DEC62A46-47F5-4825-899D-4E8B117FF749}"/>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clr 4">
      <a:dk1>
        <a:sysClr val="windowText" lastClr="000000"/>
      </a:dk1>
      <a:lt1>
        <a:sysClr val="window" lastClr="FFFFFF"/>
      </a:lt1>
      <a:dk2>
        <a:srgbClr val="44546A"/>
      </a:dk2>
      <a:lt2>
        <a:srgbClr val="BF2424"/>
      </a:lt2>
      <a:accent1>
        <a:srgbClr val="3B12A2"/>
      </a:accent1>
      <a:accent2>
        <a:srgbClr val="BF0404"/>
      </a:accent2>
      <a:accent3>
        <a:srgbClr val="FFC000"/>
      </a:accent3>
      <a:accent4>
        <a:srgbClr val="00B050"/>
      </a:accent4>
      <a:accent5>
        <a:srgbClr val="00B0F0"/>
      </a:accent5>
      <a:accent6>
        <a:srgbClr val="002060"/>
      </a:accent6>
      <a:hlink>
        <a:srgbClr val="BF2424"/>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23106</TotalTime>
  <Words>756</Words>
  <Application>Microsoft Office PowerPoint</Application>
  <PresentationFormat>On-screen Show (4:3)</PresentationFormat>
  <Paragraphs>131</Paragraphs>
  <Slides>13</Slides>
  <Notes>12</Notes>
  <HiddenSlides>0</HiddenSlides>
  <MMClips>0</MMClips>
  <ScaleCrop>false</ScaleCrop>
  <HeadingPairs>
    <vt:vector size="6" baseType="variant">
      <vt:variant>
        <vt:lpstr>Fonts Used</vt:lpstr>
      </vt:variant>
      <vt:variant>
        <vt:i4>18</vt:i4>
      </vt:variant>
      <vt:variant>
        <vt:lpstr>Theme</vt:lpstr>
      </vt:variant>
      <vt:variant>
        <vt:i4>5</vt:i4>
      </vt:variant>
      <vt:variant>
        <vt:lpstr>Slide Titles</vt:lpstr>
      </vt:variant>
      <vt:variant>
        <vt:i4>13</vt:i4>
      </vt:variant>
    </vt:vector>
  </HeadingPairs>
  <TitlesOfParts>
    <vt:vector size="36" baseType="lpstr">
      <vt:lpstr>-apple-system</vt:lpstr>
      <vt:lpstr>Arial</vt:lpstr>
      <vt:lpstr>Calibri</vt:lpstr>
      <vt:lpstr>Calibri (Body)</vt:lpstr>
      <vt:lpstr>Calibri Light</vt:lpstr>
      <vt:lpstr>Calibri Light (Headings)</vt:lpstr>
      <vt:lpstr>Capacity Development and Training</vt:lpstr>
      <vt:lpstr>Droid Sans</vt:lpstr>
      <vt:lpstr>Georgia</vt:lpstr>
      <vt:lpstr>Georgia Pro Light</vt:lpstr>
      <vt:lpstr>helvetica</vt:lpstr>
      <vt:lpstr>MammaGamma</vt:lpstr>
      <vt:lpstr>Segoe UI</vt:lpstr>
      <vt:lpstr>Segoe UI (Body)</vt:lpstr>
      <vt:lpstr>Segoe UI Semibold</vt:lpstr>
      <vt:lpstr>Times New Roman</vt:lpstr>
      <vt:lpstr>Verdana</vt:lpstr>
      <vt:lpstr>Wingdings</vt:lpstr>
      <vt:lpstr>Office Theme</vt:lpstr>
      <vt:lpstr>1_Microsoft 365 PPT Template - 2018</vt:lpstr>
      <vt:lpstr>2_Office Theme</vt:lpstr>
      <vt:lpstr>3_Office Theme</vt:lpstr>
      <vt:lpstr>1_Office Theme</vt:lpstr>
      <vt:lpstr>PowerPoint Presentation</vt:lpstr>
      <vt:lpstr>What is a Cyber Attack?</vt:lpstr>
      <vt:lpstr>Top Cybersecurity Threats Faced by Banks</vt:lpstr>
      <vt:lpstr>Cyber Attack  Impact      </vt:lpstr>
      <vt:lpstr>Mitigating Threat  of Cyber Crimes </vt:lpstr>
      <vt:lpstr>ICANN’S DNS Security Threat  Mitigation Program </vt:lpstr>
      <vt:lpstr>ICANN’S DNS Security Threat  Mitigation Program </vt:lpstr>
      <vt:lpstr>ICANN’S DAAR REPORT</vt:lpstr>
      <vt:lpstr>ICANN’S DAAR REPORT</vt:lpstr>
      <vt:lpstr>ICANN’S DNSSEC- Domain Name System Security Extensions </vt:lpstr>
      <vt:lpstr>DNSSEC Operation  </vt:lpstr>
      <vt:lpstr>DNSSEC Deployment in the Region –  Statistics and Measurements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9608848</dc:title>
  <dc:creator>Ajit Ingle</dc:creator>
  <cp:lastModifiedBy>Shay McPherson</cp:lastModifiedBy>
  <cp:revision>748</cp:revision>
  <dcterms:created xsi:type="dcterms:W3CDTF">2014-10-16T07:11:08Z</dcterms:created>
  <dcterms:modified xsi:type="dcterms:W3CDTF">2023-03-08T21:30:21Z</dcterms:modified>
</cp:coreProperties>
</file>